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3"/>
  </p:sldMasterIdLst>
  <p:notesMasterIdLst>
    <p:notesMasterId r:id="rId17"/>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Lst>
  <p:sldSz cx="9144000" cy="5184775"/>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33">
          <p15:clr>
            <a:srgbClr val="A4A3A4"/>
          </p15:clr>
        </p15:guide>
        <p15:guide id="2" pos="2880">
          <p15:clr>
            <a:srgbClr val="A4A3A4"/>
          </p15:clr>
        </p15:guide>
      </p15:sld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19" roundtripDataSignature="AMtx7mhDBm3nd/V6OcqMJs47BHwaej8k5w=="/>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1" d="100"/>
          <a:sy n="101" d="100"/>
        </p:scale>
        <p:origin x="926" y="29"/>
      </p:cViewPr>
      <p:guideLst>
        <p:guide orient="horz" pos="1633"/>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3" Type="http://schemas.openxmlformats.org/officeDocument/2006/relationships/slideMaster" Target="slideMasters/slideMaster1.xml"/><Relationship Id="rId21"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3.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slide" Target="slides/slide8.xml"/><Relationship Id="rId24" Type="http://schemas.microsoft.com/office/2016/11/relationships/changesInfo" Target="changesInfos/changesInfo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tableStyles" Target="tableStyles.xml"/><Relationship Id="rId10" Type="http://schemas.openxmlformats.org/officeDocument/2006/relationships/slide" Target="slides/slide7.xml"/><Relationship Id="rId19" Type="http://customschemas.google.com/relationships/presentationmetadata" Target="metadata"/><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uria Wanjau" userId="37985404-ac72-4e3f-a8db-108fb7dabf06" providerId="ADAL" clId="{B5EE9C7E-E84E-44F0-8800-5FDD0D72BEE1}"/>
    <pc:docChg chg="modSld">
      <pc:chgData name="Kuria Wanjau" userId="37985404-ac72-4e3f-a8db-108fb7dabf06" providerId="ADAL" clId="{B5EE9C7E-E84E-44F0-8800-5FDD0D72BEE1}" dt="2022-12-06T12:09:17.816" v="3" actId="20577"/>
      <pc:docMkLst>
        <pc:docMk/>
      </pc:docMkLst>
      <pc:sldChg chg="modSp mod">
        <pc:chgData name="Kuria Wanjau" userId="37985404-ac72-4e3f-a8db-108fb7dabf06" providerId="ADAL" clId="{B5EE9C7E-E84E-44F0-8800-5FDD0D72BEE1}" dt="2022-12-06T12:09:17.816" v="3" actId="20577"/>
        <pc:sldMkLst>
          <pc:docMk/>
          <pc:sldMk cId="0" sldId="256"/>
        </pc:sldMkLst>
        <pc:spChg chg="mod">
          <ac:chgData name="Kuria Wanjau" userId="37985404-ac72-4e3f-a8db-108fb7dabf06" providerId="ADAL" clId="{B5EE9C7E-E84E-44F0-8800-5FDD0D72BEE1}" dt="2022-12-06T12:09:17.816" v="3" actId="20577"/>
          <ac:spMkLst>
            <pc:docMk/>
            <pc:sldMk cId="0" sldId="256"/>
            <ac:spMk id="169"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7200"/>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404813" y="685800"/>
            <a:ext cx="604837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7200"/>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p1:notes"/>
          <p:cNvSpPr>
            <a:spLocks noGrp="1" noRot="1" noChangeAspect="1"/>
          </p:cNvSpPr>
          <p:nvPr>
            <p:ph type="sldImg" idx="2"/>
          </p:nvPr>
        </p:nvSpPr>
        <p:spPr>
          <a:xfrm>
            <a:off x="404813" y="685800"/>
            <a:ext cx="604837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4" name="Google Shape;164;p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65" name="Google Shape;165;p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1" name="Google Shape;281;p11:notes"/>
          <p:cNvSpPr>
            <a:spLocks noGrp="1" noRot="1" noChangeAspect="1"/>
          </p:cNvSpPr>
          <p:nvPr>
            <p:ph type="sldImg" idx="2"/>
          </p:nvPr>
        </p:nvSpPr>
        <p:spPr>
          <a:xfrm>
            <a:off x="404813" y="685800"/>
            <a:ext cx="604837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2" name="Google Shape;282;p1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83" name="Google Shape;283;p1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
        <p:cNvGrpSpPr/>
        <p:nvPr/>
      </p:nvGrpSpPr>
      <p:grpSpPr>
        <a:xfrm>
          <a:off x="0" y="0"/>
          <a:ext cx="0" cy="0"/>
          <a:chOff x="0" y="0"/>
          <a:chExt cx="0" cy="0"/>
        </a:xfrm>
      </p:grpSpPr>
      <p:sp>
        <p:nvSpPr>
          <p:cNvPr id="293" name="Google Shape;293;p12:notes"/>
          <p:cNvSpPr>
            <a:spLocks noGrp="1" noRot="1" noChangeAspect="1"/>
          </p:cNvSpPr>
          <p:nvPr>
            <p:ph type="sldImg" idx="2"/>
          </p:nvPr>
        </p:nvSpPr>
        <p:spPr>
          <a:xfrm>
            <a:off x="404813" y="685800"/>
            <a:ext cx="604837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4" name="Google Shape;294;p1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95" name="Google Shape;295;p1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
        <p:cNvGrpSpPr/>
        <p:nvPr/>
      </p:nvGrpSpPr>
      <p:grpSpPr>
        <a:xfrm>
          <a:off x="0" y="0"/>
          <a:ext cx="0" cy="0"/>
          <a:chOff x="0" y="0"/>
          <a:chExt cx="0" cy="0"/>
        </a:xfrm>
      </p:grpSpPr>
      <p:sp>
        <p:nvSpPr>
          <p:cNvPr id="304" name="Google Shape;304;p13:notes"/>
          <p:cNvSpPr>
            <a:spLocks noGrp="1" noRot="1" noChangeAspect="1"/>
          </p:cNvSpPr>
          <p:nvPr>
            <p:ph type="sldImg" idx="2"/>
          </p:nvPr>
        </p:nvSpPr>
        <p:spPr>
          <a:xfrm>
            <a:off x="404813" y="685800"/>
            <a:ext cx="604837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5" name="Google Shape;305;p1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06" name="Google Shape;306;p1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p:cNvGrpSpPr/>
        <p:nvPr/>
      </p:nvGrpSpPr>
      <p:grpSpPr>
        <a:xfrm>
          <a:off x="0" y="0"/>
          <a:ext cx="0" cy="0"/>
          <a:chOff x="0" y="0"/>
          <a:chExt cx="0" cy="0"/>
        </a:xfrm>
      </p:grpSpPr>
      <p:sp>
        <p:nvSpPr>
          <p:cNvPr id="312" name="Google Shape;312;p15:notes"/>
          <p:cNvSpPr>
            <a:spLocks noGrp="1" noRot="1" noChangeAspect="1"/>
          </p:cNvSpPr>
          <p:nvPr>
            <p:ph type="sldImg" idx="2"/>
          </p:nvPr>
        </p:nvSpPr>
        <p:spPr>
          <a:xfrm>
            <a:off x="404813" y="685800"/>
            <a:ext cx="60483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3" name="Google Shape;313;p1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14" name="Google Shape;314;p1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t>13</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p3:notes"/>
          <p:cNvSpPr>
            <a:spLocks noGrp="1" noRot="1" noChangeAspect="1"/>
          </p:cNvSpPr>
          <p:nvPr>
            <p:ph type="sldImg" idx="2"/>
          </p:nvPr>
        </p:nvSpPr>
        <p:spPr>
          <a:xfrm>
            <a:off x="404813" y="685800"/>
            <a:ext cx="60483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2" name="Google Shape;172;p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73" name="Google Shape;173;p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t>2</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p4:notes"/>
          <p:cNvSpPr>
            <a:spLocks noGrp="1" noRot="1" noChangeAspect="1"/>
          </p:cNvSpPr>
          <p:nvPr>
            <p:ph type="sldImg" idx="2"/>
          </p:nvPr>
        </p:nvSpPr>
        <p:spPr>
          <a:xfrm>
            <a:off x="404813" y="685800"/>
            <a:ext cx="60483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7" name="Google Shape;187;p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88" name="Google Shape;188;p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p5:notes"/>
          <p:cNvSpPr>
            <a:spLocks noGrp="1" noRot="1" noChangeAspect="1"/>
          </p:cNvSpPr>
          <p:nvPr>
            <p:ph type="sldImg" idx="2"/>
          </p:nvPr>
        </p:nvSpPr>
        <p:spPr>
          <a:xfrm>
            <a:off x="404813" y="685800"/>
            <a:ext cx="604837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2" name="Google Shape;202;p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03" name="Google Shape;203;p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p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12" name="Google Shape;212;p6:notes"/>
          <p:cNvSpPr>
            <a:spLocks noGrp="1" noRot="1" noChangeAspect="1"/>
          </p:cNvSpPr>
          <p:nvPr>
            <p:ph type="sldImg" idx="2"/>
          </p:nvPr>
        </p:nvSpPr>
        <p:spPr>
          <a:xfrm>
            <a:off x="404813" y="685800"/>
            <a:ext cx="604837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p7:notes"/>
          <p:cNvSpPr>
            <a:spLocks noGrp="1" noRot="1" noChangeAspect="1"/>
          </p:cNvSpPr>
          <p:nvPr>
            <p:ph type="sldImg" idx="2"/>
          </p:nvPr>
        </p:nvSpPr>
        <p:spPr>
          <a:xfrm>
            <a:off x="404813" y="685800"/>
            <a:ext cx="604837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5" name="Google Shape;225;p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26" name="Google Shape;226;p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p8:notes"/>
          <p:cNvSpPr>
            <a:spLocks noGrp="1" noRot="1" noChangeAspect="1"/>
          </p:cNvSpPr>
          <p:nvPr>
            <p:ph type="sldImg" idx="2"/>
          </p:nvPr>
        </p:nvSpPr>
        <p:spPr>
          <a:xfrm>
            <a:off x="404813" y="685800"/>
            <a:ext cx="604837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9" name="Google Shape;239;p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7916"/>
              </a:lnSpc>
              <a:spcBef>
                <a:spcPts val="0"/>
              </a:spcBef>
              <a:spcAft>
                <a:spcPts val="0"/>
              </a:spcAft>
              <a:buSzPts val="1400"/>
              <a:buNone/>
            </a:pPr>
            <a:r>
              <a:rPr lang="en-US" sz="1000">
                <a:latin typeface="Avenir"/>
                <a:ea typeface="Avenir"/>
                <a:cs typeface="Avenir"/>
                <a:sym typeface="Avenir"/>
              </a:rPr>
              <a:t>Full list</a:t>
            </a:r>
            <a:endParaRPr sz="1000">
              <a:latin typeface="Avenir"/>
              <a:ea typeface="Avenir"/>
              <a:cs typeface="Avenir"/>
              <a:sym typeface="Avenir"/>
            </a:endParaRPr>
          </a:p>
          <a:p>
            <a:pPr marL="457200" lvl="0" indent="-228600" algn="l" rtl="0">
              <a:lnSpc>
                <a:spcPct val="107916"/>
              </a:lnSpc>
              <a:spcBef>
                <a:spcPts val="0"/>
              </a:spcBef>
              <a:spcAft>
                <a:spcPts val="0"/>
              </a:spcAft>
              <a:buClr>
                <a:schemeClr val="dk1"/>
              </a:buClr>
              <a:buSzPts val="1000"/>
              <a:buFont typeface="Avenir"/>
              <a:buNone/>
            </a:pPr>
            <a:endParaRPr sz="1000">
              <a:latin typeface="Avenir"/>
              <a:ea typeface="Avenir"/>
              <a:cs typeface="Avenir"/>
              <a:sym typeface="Avenir"/>
            </a:endParaRPr>
          </a:p>
          <a:p>
            <a:pPr marL="457200" lvl="0" indent="-292100" algn="l" rtl="0">
              <a:lnSpc>
                <a:spcPct val="107916"/>
              </a:lnSpc>
              <a:spcBef>
                <a:spcPts val="0"/>
              </a:spcBef>
              <a:spcAft>
                <a:spcPts val="0"/>
              </a:spcAft>
              <a:buClr>
                <a:schemeClr val="dk1"/>
              </a:buClr>
              <a:buSzPts val="1000"/>
              <a:buFont typeface="Avenir"/>
              <a:buAutoNum type="arabicParenR"/>
            </a:pPr>
            <a:r>
              <a:rPr lang="en-US" sz="1000">
                <a:latin typeface="Avenir"/>
                <a:ea typeface="Avenir"/>
                <a:cs typeface="Avenir"/>
                <a:sym typeface="Avenir"/>
              </a:rPr>
              <a:t>Data Protection: Ensuring savings groups have control over how their data will be used is essential.  As part of the RFP process for the digital savings group platform, it will be key to assess how data is stored, protected, and where the consent of savings group members is required and captured.  Ensuring providers can align with the Data Protection legislation if available. </a:t>
            </a:r>
            <a:endParaRPr sz="1000">
              <a:latin typeface="Avenir"/>
              <a:ea typeface="Avenir"/>
              <a:cs typeface="Avenir"/>
              <a:sym typeface="Avenir"/>
            </a:endParaRPr>
          </a:p>
          <a:p>
            <a:pPr marL="457200" lvl="0" indent="-292100" algn="l" rtl="0">
              <a:lnSpc>
                <a:spcPct val="107916"/>
              </a:lnSpc>
              <a:spcBef>
                <a:spcPts val="0"/>
              </a:spcBef>
              <a:spcAft>
                <a:spcPts val="0"/>
              </a:spcAft>
              <a:buClr>
                <a:schemeClr val="dk1"/>
              </a:buClr>
              <a:buSzPts val="1000"/>
              <a:buFont typeface="Avenir"/>
              <a:buAutoNum type="arabicParenR"/>
            </a:pPr>
            <a:r>
              <a:rPr lang="en-US" sz="1000">
                <a:latin typeface="Avenir"/>
                <a:ea typeface="Avenir"/>
                <a:cs typeface="Avenir"/>
                <a:sym typeface="Avenir"/>
              </a:rPr>
              <a:t>Customer Onboarding: What does the onboarding process look like and are there elements of KYC conducted (see data privacy as well here).  Can onboarding be done digitally (e-KYC) or face to face? </a:t>
            </a:r>
            <a:endParaRPr sz="1000">
              <a:latin typeface="Avenir"/>
              <a:ea typeface="Avenir"/>
              <a:cs typeface="Avenir"/>
              <a:sym typeface="Avenir"/>
            </a:endParaRPr>
          </a:p>
          <a:p>
            <a:pPr marL="457200" lvl="0" indent="-292100" algn="l" rtl="0">
              <a:lnSpc>
                <a:spcPct val="107916"/>
              </a:lnSpc>
              <a:spcBef>
                <a:spcPts val="0"/>
              </a:spcBef>
              <a:spcAft>
                <a:spcPts val="0"/>
              </a:spcAft>
              <a:buClr>
                <a:schemeClr val="dk1"/>
              </a:buClr>
              <a:buSzPts val="1000"/>
              <a:buFont typeface="Avenir"/>
              <a:buAutoNum type="arabicParenR"/>
            </a:pPr>
            <a:r>
              <a:rPr lang="en-US" sz="1000">
                <a:latin typeface="Avenir"/>
                <a:ea typeface="Avenir"/>
                <a:cs typeface="Avenir"/>
                <a:sym typeface="Avenir"/>
              </a:rPr>
              <a:t>Off-line capabilities: Can data be collected by groups in areas without network coverage?  </a:t>
            </a:r>
            <a:endParaRPr sz="1000">
              <a:latin typeface="Avenir"/>
              <a:ea typeface="Avenir"/>
              <a:cs typeface="Avenir"/>
              <a:sym typeface="Avenir"/>
            </a:endParaRPr>
          </a:p>
          <a:p>
            <a:pPr marL="457200" lvl="0" indent="-292100" algn="l" rtl="0">
              <a:lnSpc>
                <a:spcPct val="107916"/>
              </a:lnSpc>
              <a:spcBef>
                <a:spcPts val="0"/>
              </a:spcBef>
              <a:spcAft>
                <a:spcPts val="0"/>
              </a:spcAft>
              <a:buClr>
                <a:schemeClr val="dk1"/>
              </a:buClr>
              <a:buSzPts val="1000"/>
              <a:buFont typeface="Avenir"/>
              <a:buAutoNum type="arabicParenR"/>
            </a:pPr>
            <a:r>
              <a:rPr lang="en-US" sz="1000">
                <a:latin typeface="Avenir"/>
                <a:ea typeface="Avenir"/>
                <a:cs typeface="Avenir"/>
                <a:sym typeface="Avenir"/>
              </a:rPr>
              <a:t>Data burden: How much bandwidth does the app require, and what will be the amount of data required to use the app on average? </a:t>
            </a:r>
            <a:endParaRPr sz="1000">
              <a:latin typeface="Avenir"/>
              <a:ea typeface="Avenir"/>
              <a:cs typeface="Avenir"/>
              <a:sym typeface="Avenir"/>
            </a:endParaRPr>
          </a:p>
          <a:p>
            <a:pPr marL="457200" lvl="0" indent="-292100" algn="l" rtl="0">
              <a:lnSpc>
                <a:spcPct val="107916"/>
              </a:lnSpc>
              <a:spcBef>
                <a:spcPts val="0"/>
              </a:spcBef>
              <a:spcAft>
                <a:spcPts val="0"/>
              </a:spcAft>
              <a:buClr>
                <a:schemeClr val="dk1"/>
              </a:buClr>
              <a:buSzPts val="1000"/>
              <a:buFont typeface="Avenir"/>
              <a:buAutoNum type="arabicParenR"/>
            </a:pPr>
            <a:r>
              <a:rPr lang="en-US" sz="1000">
                <a:latin typeface="Avenir"/>
                <a:ea typeface="Avenir"/>
                <a:cs typeface="Avenir"/>
                <a:sym typeface="Avenir"/>
              </a:rPr>
              <a:t>Feedback/Grievance Systems: How does the platform provider support group members when they run into issues with the service? </a:t>
            </a:r>
            <a:endParaRPr sz="1000">
              <a:latin typeface="Avenir"/>
              <a:ea typeface="Avenir"/>
              <a:cs typeface="Avenir"/>
              <a:sym typeface="Avenir"/>
            </a:endParaRPr>
          </a:p>
          <a:p>
            <a:pPr marL="457200" lvl="0" indent="-292100" algn="l" rtl="0">
              <a:lnSpc>
                <a:spcPct val="107916"/>
              </a:lnSpc>
              <a:spcBef>
                <a:spcPts val="0"/>
              </a:spcBef>
              <a:spcAft>
                <a:spcPts val="0"/>
              </a:spcAft>
              <a:buClr>
                <a:schemeClr val="dk1"/>
              </a:buClr>
              <a:buSzPts val="1000"/>
              <a:buFont typeface="Avenir"/>
              <a:buAutoNum type="arabicParenR"/>
            </a:pPr>
            <a:r>
              <a:rPr lang="en-US" sz="1000">
                <a:latin typeface="Avenir"/>
                <a:ea typeface="Avenir"/>
                <a:cs typeface="Avenir"/>
                <a:sym typeface="Avenir"/>
              </a:rPr>
              <a:t>Digital literacy and onboarding: How do the platform provider build digital literacy amongst group members.  How does the provide help educate members to avoid any potential fraud?</a:t>
            </a:r>
            <a:endParaRPr sz="1000">
              <a:latin typeface="Avenir"/>
              <a:ea typeface="Avenir"/>
              <a:cs typeface="Avenir"/>
              <a:sym typeface="Avenir"/>
            </a:endParaRPr>
          </a:p>
          <a:p>
            <a:pPr marL="457200" lvl="0" indent="-292100" algn="l" rtl="0">
              <a:lnSpc>
                <a:spcPct val="107916"/>
              </a:lnSpc>
              <a:spcBef>
                <a:spcPts val="0"/>
              </a:spcBef>
              <a:spcAft>
                <a:spcPts val="0"/>
              </a:spcAft>
              <a:buClr>
                <a:schemeClr val="dk1"/>
              </a:buClr>
              <a:buSzPts val="1000"/>
              <a:buFont typeface="Avenir"/>
              <a:buAutoNum type="arabicParenR"/>
            </a:pPr>
            <a:r>
              <a:rPr lang="en-US" sz="1000">
                <a:latin typeface="Avenir"/>
                <a:ea typeface="Avenir"/>
                <a:cs typeface="Avenir"/>
                <a:sym typeface="Avenir"/>
              </a:rPr>
              <a:t>Messaging and Communication: How does the platform improve the ability of the group to communicate, air grievances, and provide feedback with key stakeholders? </a:t>
            </a:r>
            <a:endParaRPr sz="1300">
              <a:latin typeface="Avenir"/>
              <a:ea typeface="Avenir"/>
              <a:cs typeface="Avenir"/>
              <a:sym typeface="Avenir"/>
            </a:endParaRPr>
          </a:p>
          <a:p>
            <a:pPr marL="0" lvl="0" indent="0" algn="l" rtl="0">
              <a:lnSpc>
                <a:spcPct val="100000"/>
              </a:lnSpc>
              <a:spcBef>
                <a:spcPts val="800"/>
              </a:spcBef>
              <a:spcAft>
                <a:spcPts val="0"/>
              </a:spcAft>
              <a:buSzPts val="1400"/>
              <a:buNone/>
            </a:pPr>
            <a:endParaRPr/>
          </a:p>
        </p:txBody>
      </p:sp>
      <p:sp>
        <p:nvSpPr>
          <p:cNvPr id="240" name="Google Shape;240;p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9:notes"/>
          <p:cNvSpPr>
            <a:spLocks noGrp="1" noRot="1" noChangeAspect="1"/>
          </p:cNvSpPr>
          <p:nvPr>
            <p:ph type="sldImg" idx="2"/>
          </p:nvPr>
        </p:nvSpPr>
        <p:spPr>
          <a:xfrm>
            <a:off x="404813" y="685800"/>
            <a:ext cx="604837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5" name="Google Shape;255;p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457200" lvl="0" indent="-292100" algn="l" rtl="0">
              <a:lnSpc>
                <a:spcPct val="107916"/>
              </a:lnSpc>
              <a:spcBef>
                <a:spcPts val="0"/>
              </a:spcBef>
              <a:spcAft>
                <a:spcPts val="0"/>
              </a:spcAft>
              <a:buClr>
                <a:schemeClr val="dk1"/>
              </a:buClr>
              <a:buSzPts val="1000"/>
              <a:buFont typeface="Avenir"/>
              <a:buAutoNum type="arabicParenR"/>
            </a:pPr>
            <a:r>
              <a:rPr lang="en-US" sz="1000">
                <a:latin typeface="Avenir"/>
                <a:ea typeface="Avenir"/>
                <a:cs typeface="Avenir"/>
                <a:sym typeface="Avenir"/>
              </a:rPr>
              <a:t>Data Protection: Ensuring savings groups have control over how their data will be used is essential.  As part of the RFP process for the digital savings group platform, it will be key to assess how data is stored, protected, and where the consent of savings group members is required and captured.  Ensuring providers can align with the Data Protection legislation (if available) will be part of the scoring criteria.  </a:t>
            </a:r>
            <a:endParaRPr sz="1000">
              <a:latin typeface="Avenir"/>
              <a:ea typeface="Avenir"/>
              <a:cs typeface="Avenir"/>
              <a:sym typeface="Avenir"/>
            </a:endParaRPr>
          </a:p>
          <a:p>
            <a:pPr marL="457200" lvl="0" indent="-292100" algn="l" rtl="0">
              <a:lnSpc>
                <a:spcPct val="107916"/>
              </a:lnSpc>
              <a:spcBef>
                <a:spcPts val="0"/>
              </a:spcBef>
              <a:spcAft>
                <a:spcPts val="0"/>
              </a:spcAft>
              <a:buClr>
                <a:schemeClr val="dk1"/>
              </a:buClr>
              <a:buSzPts val="1000"/>
              <a:buFont typeface="Avenir"/>
              <a:buAutoNum type="arabicParenR"/>
            </a:pPr>
            <a:r>
              <a:rPr lang="en-US" sz="1000">
                <a:latin typeface="Avenir"/>
                <a:ea typeface="Avenir"/>
                <a:cs typeface="Avenir"/>
                <a:sym typeface="Avenir"/>
              </a:rPr>
              <a:t>Customer Onboarding: What does the onboarding process look like and are there elements of KYC conducted (see data privacy as well here).  Can onboarding be done digitally (e-KYC) or face to face? </a:t>
            </a:r>
            <a:endParaRPr sz="1000">
              <a:latin typeface="Avenir"/>
              <a:ea typeface="Avenir"/>
              <a:cs typeface="Avenir"/>
              <a:sym typeface="Avenir"/>
            </a:endParaRPr>
          </a:p>
          <a:p>
            <a:pPr marL="457200" lvl="0" indent="-292100" algn="l" rtl="0">
              <a:lnSpc>
                <a:spcPct val="107916"/>
              </a:lnSpc>
              <a:spcBef>
                <a:spcPts val="0"/>
              </a:spcBef>
              <a:spcAft>
                <a:spcPts val="0"/>
              </a:spcAft>
              <a:buClr>
                <a:schemeClr val="dk1"/>
              </a:buClr>
              <a:buSzPts val="1000"/>
              <a:buFont typeface="Avenir"/>
              <a:buAutoNum type="arabicParenR"/>
            </a:pPr>
            <a:r>
              <a:rPr lang="en-US" sz="1000">
                <a:latin typeface="Avenir"/>
                <a:ea typeface="Avenir"/>
                <a:cs typeface="Avenir"/>
                <a:sym typeface="Avenir"/>
              </a:rPr>
              <a:t>Off-line capabilities: Can data be collected by groups in areas without network coverage?  </a:t>
            </a:r>
            <a:endParaRPr sz="1000">
              <a:latin typeface="Avenir"/>
              <a:ea typeface="Avenir"/>
              <a:cs typeface="Avenir"/>
              <a:sym typeface="Avenir"/>
            </a:endParaRPr>
          </a:p>
          <a:p>
            <a:pPr marL="457200" lvl="0" indent="-292100" algn="l" rtl="0">
              <a:lnSpc>
                <a:spcPct val="107916"/>
              </a:lnSpc>
              <a:spcBef>
                <a:spcPts val="0"/>
              </a:spcBef>
              <a:spcAft>
                <a:spcPts val="0"/>
              </a:spcAft>
              <a:buClr>
                <a:schemeClr val="dk1"/>
              </a:buClr>
              <a:buSzPts val="1000"/>
              <a:buFont typeface="Avenir"/>
              <a:buAutoNum type="arabicParenR"/>
            </a:pPr>
            <a:r>
              <a:rPr lang="en-US" sz="1000">
                <a:latin typeface="Avenir"/>
                <a:ea typeface="Avenir"/>
                <a:cs typeface="Avenir"/>
                <a:sym typeface="Avenir"/>
              </a:rPr>
              <a:t>Data burden: How much bandwidth does the app require, and what will be the amount of data required to use the app on average? </a:t>
            </a:r>
            <a:endParaRPr sz="1000">
              <a:latin typeface="Avenir"/>
              <a:ea typeface="Avenir"/>
              <a:cs typeface="Avenir"/>
              <a:sym typeface="Avenir"/>
            </a:endParaRPr>
          </a:p>
          <a:p>
            <a:pPr marL="457200" lvl="0" indent="-292100" algn="l" rtl="0">
              <a:lnSpc>
                <a:spcPct val="107916"/>
              </a:lnSpc>
              <a:spcBef>
                <a:spcPts val="0"/>
              </a:spcBef>
              <a:spcAft>
                <a:spcPts val="0"/>
              </a:spcAft>
              <a:buClr>
                <a:schemeClr val="dk1"/>
              </a:buClr>
              <a:buSzPts val="1000"/>
              <a:buFont typeface="Avenir"/>
              <a:buAutoNum type="arabicParenR"/>
            </a:pPr>
            <a:r>
              <a:rPr lang="en-US" sz="1000">
                <a:latin typeface="Avenir"/>
                <a:ea typeface="Avenir"/>
                <a:cs typeface="Avenir"/>
                <a:sym typeface="Avenir"/>
              </a:rPr>
              <a:t>Feedback/Grievance Systems: How does the platform provider support group members when they run into issues with the service? </a:t>
            </a:r>
            <a:endParaRPr sz="1000">
              <a:latin typeface="Avenir"/>
              <a:ea typeface="Avenir"/>
              <a:cs typeface="Avenir"/>
              <a:sym typeface="Avenir"/>
            </a:endParaRPr>
          </a:p>
          <a:p>
            <a:pPr marL="457200" lvl="0" indent="-292100" algn="l" rtl="0">
              <a:lnSpc>
                <a:spcPct val="107916"/>
              </a:lnSpc>
              <a:spcBef>
                <a:spcPts val="0"/>
              </a:spcBef>
              <a:spcAft>
                <a:spcPts val="0"/>
              </a:spcAft>
              <a:buClr>
                <a:schemeClr val="dk1"/>
              </a:buClr>
              <a:buSzPts val="1000"/>
              <a:buFont typeface="Avenir"/>
              <a:buAutoNum type="arabicParenR"/>
            </a:pPr>
            <a:r>
              <a:rPr lang="en-US" sz="1000">
                <a:latin typeface="Avenir"/>
                <a:ea typeface="Avenir"/>
                <a:cs typeface="Avenir"/>
                <a:sym typeface="Avenir"/>
              </a:rPr>
              <a:t>Digital literacy and onboarding: How do the platform provider build digital literacy amongst group members.  How does the provide help educate members to avoid any potential fraud?</a:t>
            </a:r>
            <a:endParaRPr sz="1000">
              <a:latin typeface="Avenir"/>
              <a:ea typeface="Avenir"/>
              <a:cs typeface="Avenir"/>
              <a:sym typeface="Avenir"/>
            </a:endParaRPr>
          </a:p>
          <a:p>
            <a:pPr marL="457200" lvl="0" indent="-292100" algn="l" rtl="0">
              <a:lnSpc>
                <a:spcPct val="107916"/>
              </a:lnSpc>
              <a:spcBef>
                <a:spcPts val="0"/>
              </a:spcBef>
              <a:spcAft>
                <a:spcPts val="0"/>
              </a:spcAft>
              <a:buClr>
                <a:schemeClr val="dk1"/>
              </a:buClr>
              <a:buSzPts val="1000"/>
              <a:buFont typeface="Avenir"/>
              <a:buAutoNum type="arabicParenR"/>
            </a:pPr>
            <a:r>
              <a:rPr lang="en-US" sz="1000">
                <a:latin typeface="Avenir"/>
                <a:ea typeface="Avenir"/>
                <a:cs typeface="Avenir"/>
                <a:sym typeface="Avenir"/>
              </a:rPr>
              <a:t>Messaging and Communication: How does the platform improve the ability of the group to communicate, air grievances, and provide feedback with key stakeholders? </a:t>
            </a:r>
            <a:endParaRPr sz="1300">
              <a:latin typeface="Avenir"/>
              <a:ea typeface="Avenir"/>
              <a:cs typeface="Avenir"/>
              <a:sym typeface="Avenir"/>
            </a:endParaRPr>
          </a:p>
          <a:p>
            <a:pPr marL="0" lvl="0" indent="0" algn="l" rtl="0">
              <a:lnSpc>
                <a:spcPct val="100000"/>
              </a:lnSpc>
              <a:spcBef>
                <a:spcPts val="800"/>
              </a:spcBef>
              <a:spcAft>
                <a:spcPts val="0"/>
              </a:spcAft>
              <a:buSzPts val="1400"/>
              <a:buNone/>
            </a:pPr>
            <a:endParaRPr/>
          </a:p>
        </p:txBody>
      </p:sp>
      <p:sp>
        <p:nvSpPr>
          <p:cNvPr id="256" name="Google Shape;256;p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Google Shape;273;p10:notes"/>
          <p:cNvSpPr>
            <a:spLocks noGrp="1" noRot="1" noChangeAspect="1"/>
          </p:cNvSpPr>
          <p:nvPr>
            <p:ph type="sldImg" idx="2"/>
          </p:nvPr>
        </p:nvSpPr>
        <p:spPr>
          <a:xfrm>
            <a:off x="404813" y="685800"/>
            <a:ext cx="604837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4" name="Google Shape;274;p1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75" name="Google Shape;275;p1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About Our Firm ">
  <p:cSld name="About Our Firm ">
    <p:bg>
      <p:bgPr>
        <a:solidFill>
          <a:schemeClr val="lt1"/>
        </a:solidFill>
        <a:effectLst/>
      </p:bgPr>
    </p:bg>
    <p:spTree>
      <p:nvGrpSpPr>
        <p:cNvPr id="1" name="Shape 15"/>
        <p:cNvGrpSpPr/>
        <p:nvPr/>
      </p:nvGrpSpPr>
      <p:grpSpPr>
        <a:xfrm>
          <a:off x="0" y="0"/>
          <a:ext cx="0" cy="0"/>
          <a:chOff x="0" y="0"/>
          <a:chExt cx="0" cy="0"/>
        </a:xfrm>
      </p:grpSpPr>
      <p:sp>
        <p:nvSpPr>
          <p:cNvPr id="16" name="Google Shape;16;p17"/>
          <p:cNvSpPr txBox="1">
            <a:spLocks noGrp="1"/>
          </p:cNvSpPr>
          <p:nvPr>
            <p:ph type="title"/>
          </p:nvPr>
        </p:nvSpPr>
        <p:spPr>
          <a:xfrm>
            <a:off x="697333" y="422217"/>
            <a:ext cx="6431700" cy="341700"/>
          </a:xfrm>
          <a:prstGeom prst="rect">
            <a:avLst/>
          </a:prstGeom>
          <a:noFill/>
          <a:ln>
            <a:noFill/>
          </a:ln>
        </p:spPr>
        <p:txBody>
          <a:bodyPr spcFirstLastPara="1" wrap="square" lIns="91425" tIns="45700" rIns="91425" bIns="45700" anchor="t" anchorCtr="0">
            <a:spAutoFit/>
          </a:bodyPr>
          <a:lstStyle>
            <a:lvl1pPr lvl="0" algn="l">
              <a:lnSpc>
                <a:spcPct val="90000"/>
              </a:lnSpc>
              <a:spcBef>
                <a:spcPts val="0"/>
              </a:spcBef>
              <a:spcAft>
                <a:spcPts val="0"/>
              </a:spcAft>
              <a:buClr>
                <a:schemeClr val="lt2"/>
              </a:buClr>
              <a:buSzPts val="1800"/>
              <a:buFont typeface="Avenir"/>
              <a:buNone/>
              <a:defRPr sz="1800" b="1">
                <a:solidFill>
                  <a:schemeClr val="lt2"/>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 name="Google Shape;17;p17"/>
          <p:cNvSpPr txBox="1">
            <a:spLocks noGrp="1"/>
          </p:cNvSpPr>
          <p:nvPr>
            <p:ph type="sldNum" idx="12"/>
          </p:nvPr>
        </p:nvSpPr>
        <p:spPr>
          <a:xfrm>
            <a:off x="6829425" y="4844639"/>
            <a:ext cx="2133600" cy="1860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2"/>
                </a:solidFill>
                <a:latin typeface="Avenir"/>
                <a:ea typeface="Avenir"/>
                <a:cs typeface="Avenir"/>
                <a:sym typeface="Avenir"/>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2"/>
                </a:solidFill>
                <a:latin typeface="Avenir"/>
                <a:ea typeface="Avenir"/>
                <a:cs typeface="Avenir"/>
                <a:sym typeface="Avenir"/>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2"/>
                </a:solidFill>
                <a:latin typeface="Avenir"/>
                <a:ea typeface="Avenir"/>
                <a:cs typeface="Avenir"/>
                <a:sym typeface="Avenir"/>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2"/>
                </a:solidFill>
                <a:latin typeface="Avenir"/>
                <a:ea typeface="Avenir"/>
                <a:cs typeface="Avenir"/>
                <a:sym typeface="Avenir"/>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2"/>
                </a:solidFill>
                <a:latin typeface="Avenir"/>
                <a:ea typeface="Avenir"/>
                <a:cs typeface="Avenir"/>
                <a:sym typeface="Avenir"/>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2"/>
                </a:solidFill>
                <a:latin typeface="Avenir"/>
                <a:ea typeface="Avenir"/>
                <a:cs typeface="Avenir"/>
                <a:sym typeface="Avenir"/>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2"/>
                </a:solidFill>
                <a:latin typeface="Avenir"/>
                <a:ea typeface="Avenir"/>
                <a:cs typeface="Avenir"/>
                <a:sym typeface="Avenir"/>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2"/>
                </a:solidFill>
                <a:latin typeface="Avenir"/>
                <a:ea typeface="Avenir"/>
                <a:cs typeface="Avenir"/>
                <a:sym typeface="Avenir"/>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2"/>
                </a:solidFill>
                <a:latin typeface="Avenir"/>
                <a:ea typeface="Avenir"/>
                <a:cs typeface="Avenir"/>
                <a:sym typeface="Avenir"/>
              </a:defRPr>
            </a:lvl9pPr>
          </a:lstStyle>
          <a:p>
            <a:pPr marL="0" lvl="0" indent="0" algn="r" rtl="0">
              <a:spcBef>
                <a:spcPts val="0"/>
              </a:spcBef>
              <a:spcAft>
                <a:spcPts val="0"/>
              </a:spcAft>
              <a:buNone/>
            </a:pPr>
            <a:r>
              <a:rPr lang="en-US"/>
              <a:t>   </a:t>
            </a:r>
            <a:r>
              <a:rPr lang="en-US">
                <a:solidFill>
                  <a:schemeClr val="lt2"/>
                </a:solidFill>
              </a:rPr>
              <a:t>SIA EOI #1280895      </a:t>
            </a:r>
            <a:fld id="{00000000-1234-1234-1234-123412341234}" type="slidenum">
              <a:rPr lang="en-US">
                <a:solidFill>
                  <a:srgbClr val="7F7F7F"/>
                </a:solidFill>
              </a:rPr>
              <a:t>‹#›</a:t>
            </a:fld>
            <a:endParaRPr>
              <a:solidFill>
                <a:srgbClr val="7F7F7F"/>
              </a:solidFill>
            </a:endParaRPr>
          </a:p>
        </p:txBody>
      </p:sp>
      <p:cxnSp>
        <p:nvCxnSpPr>
          <p:cNvPr id="18" name="Google Shape;18;p17"/>
          <p:cNvCxnSpPr/>
          <p:nvPr/>
        </p:nvCxnSpPr>
        <p:spPr>
          <a:xfrm>
            <a:off x="696912" y="833146"/>
            <a:ext cx="7619400" cy="0"/>
          </a:xfrm>
          <a:prstGeom prst="straightConnector1">
            <a:avLst/>
          </a:prstGeom>
          <a:noFill/>
          <a:ln w="9525" cap="flat" cmpd="sng">
            <a:solidFill>
              <a:schemeClr val="lt2"/>
            </a:solidFill>
            <a:prstDash val="solid"/>
            <a:round/>
            <a:headEnd type="none" w="sm" len="sm"/>
            <a:tailEnd type="none" w="sm" len="sm"/>
          </a:ln>
        </p:spPr>
      </p:cxnSp>
      <p:cxnSp>
        <p:nvCxnSpPr>
          <p:cNvPr id="19" name="Google Shape;19;p17"/>
          <p:cNvCxnSpPr/>
          <p:nvPr/>
        </p:nvCxnSpPr>
        <p:spPr>
          <a:xfrm>
            <a:off x="696912" y="4931900"/>
            <a:ext cx="6849300" cy="0"/>
          </a:xfrm>
          <a:prstGeom prst="straightConnector1">
            <a:avLst/>
          </a:prstGeom>
          <a:noFill/>
          <a:ln w="9525" cap="flat" cmpd="sng">
            <a:solidFill>
              <a:schemeClr val="lt2"/>
            </a:solidFill>
            <a:prstDash val="solid"/>
            <a:round/>
            <a:headEnd type="none" w="sm" len="sm"/>
            <a:tailEnd type="none" w="sm" len="sm"/>
          </a:ln>
        </p:spPr>
      </p:cxnSp>
      <p:sp>
        <p:nvSpPr>
          <p:cNvPr id="20" name="Google Shape;20;p17"/>
          <p:cNvSpPr txBox="1">
            <a:spLocks noGrp="1"/>
          </p:cNvSpPr>
          <p:nvPr>
            <p:ph type="body" idx="1"/>
          </p:nvPr>
        </p:nvSpPr>
        <p:spPr>
          <a:xfrm>
            <a:off x="696912" y="987551"/>
            <a:ext cx="7619400" cy="36933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750"/>
              </a:spcBef>
              <a:spcAft>
                <a:spcPts val="0"/>
              </a:spcAft>
              <a:buClr>
                <a:schemeClr val="dk1"/>
              </a:buClr>
              <a:buSzPts val="1100"/>
              <a:buNone/>
              <a:defRPr sz="1100"/>
            </a:lvl1pPr>
            <a:lvl2pPr marL="914400" lvl="1" indent="-228600" algn="l">
              <a:lnSpc>
                <a:spcPct val="90000"/>
              </a:lnSpc>
              <a:spcBef>
                <a:spcPts val="375"/>
              </a:spcBef>
              <a:spcAft>
                <a:spcPts val="0"/>
              </a:spcAft>
              <a:buClr>
                <a:schemeClr val="dk1"/>
              </a:buClr>
              <a:buSzPts val="1200"/>
              <a:buNone/>
              <a:defRPr sz="1200"/>
            </a:lvl2pPr>
            <a:lvl3pPr marL="1371600" lvl="2" indent="-228600" algn="l">
              <a:lnSpc>
                <a:spcPct val="90000"/>
              </a:lnSpc>
              <a:spcBef>
                <a:spcPts val="375"/>
              </a:spcBef>
              <a:spcAft>
                <a:spcPts val="0"/>
              </a:spcAft>
              <a:buClr>
                <a:schemeClr val="dk1"/>
              </a:buClr>
              <a:buSzPts val="1200"/>
              <a:buNone/>
              <a:defRPr sz="1200"/>
            </a:lvl3pPr>
            <a:lvl4pPr marL="1828800" lvl="3" indent="-228600" algn="l">
              <a:lnSpc>
                <a:spcPct val="90000"/>
              </a:lnSpc>
              <a:spcBef>
                <a:spcPts val="375"/>
              </a:spcBef>
              <a:spcAft>
                <a:spcPts val="0"/>
              </a:spcAft>
              <a:buClr>
                <a:schemeClr val="dk1"/>
              </a:buClr>
              <a:buSzPts val="1200"/>
              <a:buNone/>
              <a:defRPr sz="1200"/>
            </a:lvl4pPr>
            <a:lvl5pPr marL="2286000" lvl="4" indent="-228600" algn="l">
              <a:lnSpc>
                <a:spcPct val="90000"/>
              </a:lnSpc>
              <a:spcBef>
                <a:spcPts val="375"/>
              </a:spcBef>
              <a:spcAft>
                <a:spcPts val="0"/>
              </a:spcAft>
              <a:buClr>
                <a:schemeClr val="dk1"/>
              </a:buClr>
              <a:buSzPts val="1200"/>
              <a:buNone/>
              <a:defRPr sz="1200"/>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Closing Slide">
  <p:cSld name="Closing Slide">
    <p:spTree>
      <p:nvGrpSpPr>
        <p:cNvPr id="1" name="Shape 124"/>
        <p:cNvGrpSpPr/>
        <p:nvPr/>
      </p:nvGrpSpPr>
      <p:grpSpPr>
        <a:xfrm>
          <a:off x="0" y="0"/>
          <a:ext cx="0" cy="0"/>
          <a:chOff x="0" y="0"/>
          <a:chExt cx="0" cy="0"/>
        </a:xfrm>
      </p:grpSpPr>
      <p:pic>
        <p:nvPicPr>
          <p:cNvPr id="125" name="Google Shape;125;p26"/>
          <p:cNvPicPr preferRelativeResize="0"/>
          <p:nvPr/>
        </p:nvPicPr>
        <p:blipFill rotWithShape="1">
          <a:blip r:embed="rId2">
            <a:alphaModFix/>
          </a:blip>
          <a:srcRect/>
          <a:stretch/>
        </p:blipFill>
        <p:spPr>
          <a:xfrm>
            <a:off x="234107" y="153987"/>
            <a:ext cx="8669868" cy="4876800"/>
          </a:xfrm>
          <a:prstGeom prst="rect">
            <a:avLst/>
          </a:prstGeom>
          <a:noFill/>
          <a:ln>
            <a:noFill/>
          </a:ln>
        </p:spPr>
      </p:pic>
      <p:pic>
        <p:nvPicPr>
          <p:cNvPr id="126" name="Google Shape;126;p26"/>
          <p:cNvPicPr preferRelativeResize="0"/>
          <p:nvPr/>
        </p:nvPicPr>
        <p:blipFill rotWithShape="1">
          <a:blip r:embed="rId3">
            <a:alphaModFix/>
          </a:blip>
          <a:srcRect/>
          <a:stretch/>
        </p:blipFill>
        <p:spPr>
          <a:xfrm>
            <a:off x="746760" y="626158"/>
            <a:ext cx="1130556" cy="560645"/>
          </a:xfrm>
          <a:prstGeom prst="rect">
            <a:avLst/>
          </a:prstGeom>
          <a:noFill/>
          <a:ln>
            <a:noFill/>
          </a:ln>
        </p:spPr>
      </p:pic>
      <p:sp>
        <p:nvSpPr>
          <p:cNvPr id="127" name="Google Shape;127;p26"/>
          <p:cNvSpPr/>
          <p:nvPr/>
        </p:nvSpPr>
        <p:spPr>
          <a:xfrm>
            <a:off x="227235" y="1800226"/>
            <a:ext cx="4941600" cy="2162100"/>
          </a:xfrm>
          <a:prstGeom prst="rect">
            <a:avLst/>
          </a:prstGeom>
          <a:solidFill>
            <a:schemeClr val="lt2">
              <a:alpha val="81568"/>
            </a:schemeClr>
          </a:solidFill>
          <a:ln>
            <a:noFill/>
          </a:ln>
        </p:spPr>
        <p:txBody>
          <a:bodyPr spcFirstLastPara="1" wrap="square" lIns="182875" tIns="137150" rIns="182875" bIns="91425" anchor="t"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28" name="Google Shape;128;p26"/>
          <p:cNvSpPr txBox="1">
            <a:spLocks noGrp="1"/>
          </p:cNvSpPr>
          <p:nvPr>
            <p:ph type="subTitle" idx="1"/>
          </p:nvPr>
        </p:nvSpPr>
        <p:spPr>
          <a:xfrm>
            <a:off x="685800" y="2430868"/>
            <a:ext cx="3429000" cy="1209900"/>
          </a:xfrm>
          <a:prstGeom prst="rect">
            <a:avLst/>
          </a:prstGeom>
          <a:noFill/>
          <a:ln>
            <a:noFill/>
          </a:ln>
          <a:effectLst>
            <a:outerShdw blurRad="254000" algn="tl" rotWithShape="0">
              <a:srgbClr val="000000">
                <a:alpha val="40000"/>
              </a:srgbClr>
            </a:outerShdw>
          </a:effectLst>
        </p:spPr>
        <p:txBody>
          <a:bodyPr spcFirstLastPara="1" wrap="square" lIns="91425" tIns="45700" rIns="91425" bIns="45700" anchor="t" anchorCtr="0">
            <a:normAutofit/>
          </a:bodyPr>
          <a:lstStyle>
            <a:lvl1pPr lvl="0" algn="l">
              <a:lnSpc>
                <a:spcPct val="90000"/>
              </a:lnSpc>
              <a:spcBef>
                <a:spcPts val="750"/>
              </a:spcBef>
              <a:spcAft>
                <a:spcPts val="0"/>
              </a:spcAft>
              <a:buClr>
                <a:schemeClr val="lt1"/>
              </a:buClr>
              <a:buSzPts val="2000"/>
              <a:buNone/>
              <a:defRPr sz="2000" b="1">
                <a:solidFill>
                  <a:schemeClr val="lt1"/>
                </a:solidFill>
              </a:defRPr>
            </a:lvl1pPr>
            <a:lvl2pPr lvl="1" algn="ctr">
              <a:lnSpc>
                <a:spcPct val="90000"/>
              </a:lnSpc>
              <a:spcBef>
                <a:spcPts val="375"/>
              </a:spcBef>
              <a:spcAft>
                <a:spcPts val="0"/>
              </a:spcAft>
              <a:buClr>
                <a:srgbClr val="888888"/>
              </a:buClr>
              <a:buSzPts val="1800"/>
              <a:buNone/>
              <a:defRPr>
                <a:solidFill>
                  <a:srgbClr val="888888"/>
                </a:solidFill>
              </a:defRPr>
            </a:lvl2pPr>
            <a:lvl3pPr lvl="2" algn="ctr">
              <a:lnSpc>
                <a:spcPct val="90000"/>
              </a:lnSpc>
              <a:spcBef>
                <a:spcPts val="375"/>
              </a:spcBef>
              <a:spcAft>
                <a:spcPts val="0"/>
              </a:spcAft>
              <a:buClr>
                <a:srgbClr val="888888"/>
              </a:buClr>
              <a:buSzPts val="1500"/>
              <a:buNone/>
              <a:defRPr>
                <a:solidFill>
                  <a:srgbClr val="888888"/>
                </a:solidFill>
              </a:defRPr>
            </a:lvl3pPr>
            <a:lvl4pPr lvl="3" algn="ctr">
              <a:lnSpc>
                <a:spcPct val="90000"/>
              </a:lnSpc>
              <a:spcBef>
                <a:spcPts val="375"/>
              </a:spcBef>
              <a:spcAft>
                <a:spcPts val="0"/>
              </a:spcAft>
              <a:buClr>
                <a:srgbClr val="888888"/>
              </a:buClr>
              <a:buSzPts val="1350"/>
              <a:buNone/>
              <a:defRPr>
                <a:solidFill>
                  <a:srgbClr val="888888"/>
                </a:solidFill>
              </a:defRPr>
            </a:lvl4pPr>
            <a:lvl5pPr lvl="4" algn="ctr">
              <a:lnSpc>
                <a:spcPct val="90000"/>
              </a:lnSpc>
              <a:spcBef>
                <a:spcPts val="375"/>
              </a:spcBef>
              <a:spcAft>
                <a:spcPts val="0"/>
              </a:spcAft>
              <a:buClr>
                <a:srgbClr val="888888"/>
              </a:buClr>
              <a:buSzPts val="1350"/>
              <a:buNone/>
              <a:defRPr>
                <a:solidFill>
                  <a:srgbClr val="888888"/>
                </a:solidFill>
              </a:defRPr>
            </a:lvl5pPr>
            <a:lvl6pPr lvl="5" algn="ctr">
              <a:lnSpc>
                <a:spcPct val="90000"/>
              </a:lnSpc>
              <a:spcBef>
                <a:spcPts val="375"/>
              </a:spcBef>
              <a:spcAft>
                <a:spcPts val="0"/>
              </a:spcAft>
              <a:buClr>
                <a:srgbClr val="888888"/>
              </a:buClr>
              <a:buSzPts val="1350"/>
              <a:buNone/>
              <a:defRPr>
                <a:solidFill>
                  <a:srgbClr val="888888"/>
                </a:solidFill>
              </a:defRPr>
            </a:lvl6pPr>
            <a:lvl7pPr lvl="6" algn="ctr">
              <a:lnSpc>
                <a:spcPct val="90000"/>
              </a:lnSpc>
              <a:spcBef>
                <a:spcPts val="375"/>
              </a:spcBef>
              <a:spcAft>
                <a:spcPts val="0"/>
              </a:spcAft>
              <a:buClr>
                <a:srgbClr val="888888"/>
              </a:buClr>
              <a:buSzPts val="1350"/>
              <a:buNone/>
              <a:defRPr>
                <a:solidFill>
                  <a:srgbClr val="888888"/>
                </a:solidFill>
              </a:defRPr>
            </a:lvl7pPr>
            <a:lvl8pPr lvl="7" algn="ctr">
              <a:lnSpc>
                <a:spcPct val="90000"/>
              </a:lnSpc>
              <a:spcBef>
                <a:spcPts val="375"/>
              </a:spcBef>
              <a:spcAft>
                <a:spcPts val="0"/>
              </a:spcAft>
              <a:buClr>
                <a:srgbClr val="888888"/>
              </a:buClr>
              <a:buSzPts val="1350"/>
              <a:buNone/>
              <a:defRPr>
                <a:solidFill>
                  <a:srgbClr val="888888"/>
                </a:solidFill>
              </a:defRPr>
            </a:lvl8pPr>
            <a:lvl9pPr lvl="8" algn="ctr">
              <a:lnSpc>
                <a:spcPct val="90000"/>
              </a:lnSpc>
              <a:spcBef>
                <a:spcPts val="375"/>
              </a:spcBef>
              <a:spcAft>
                <a:spcPts val="0"/>
              </a:spcAft>
              <a:buClr>
                <a:srgbClr val="888888"/>
              </a:buClr>
              <a:buSzPts val="1350"/>
              <a:buNone/>
              <a:defRPr>
                <a:solidFill>
                  <a:srgbClr val="888888"/>
                </a:solidFill>
              </a:defRPr>
            </a:lvl9pPr>
          </a:lstStyle>
          <a:p>
            <a:endParaRPr/>
          </a:p>
        </p:txBody>
      </p:sp>
      <p:cxnSp>
        <p:nvCxnSpPr>
          <p:cNvPr id="129" name="Google Shape;129;p26"/>
          <p:cNvCxnSpPr/>
          <p:nvPr/>
        </p:nvCxnSpPr>
        <p:spPr>
          <a:xfrm>
            <a:off x="746760" y="2219620"/>
            <a:ext cx="320100" cy="0"/>
          </a:xfrm>
          <a:prstGeom prst="straightConnector1">
            <a:avLst/>
          </a:prstGeom>
          <a:noFill/>
          <a:ln w="19050" cap="flat" cmpd="sng">
            <a:solidFill>
              <a:srgbClr val="FFFFFF"/>
            </a:solidFill>
            <a:prstDash val="solid"/>
            <a:round/>
            <a:headEnd type="none" w="sm" len="sm"/>
            <a:tailEnd type="none" w="sm" len="sm"/>
          </a:ln>
          <a:effectLst>
            <a:outerShdw blurRad="254000" algn="tl" rotWithShape="0">
              <a:srgbClr val="000000">
                <a:alpha val="40000"/>
              </a:srgbClr>
            </a:outerShdw>
          </a:effectLst>
        </p:spPr>
      </p:cxn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2_Cover Slide">
  <p:cSld name="2_Cover Slide">
    <p:spTree>
      <p:nvGrpSpPr>
        <p:cNvPr id="1" name="Shape 130"/>
        <p:cNvGrpSpPr/>
        <p:nvPr/>
      </p:nvGrpSpPr>
      <p:grpSpPr>
        <a:xfrm>
          <a:off x="0" y="0"/>
          <a:ext cx="0" cy="0"/>
          <a:chOff x="0" y="0"/>
          <a:chExt cx="0" cy="0"/>
        </a:xfrm>
      </p:grpSpPr>
      <p:pic>
        <p:nvPicPr>
          <p:cNvPr id="131" name="Google Shape;131;p27"/>
          <p:cNvPicPr preferRelativeResize="0"/>
          <p:nvPr/>
        </p:nvPicPr>
        <p:blipFill rotWithShape="1">
          <a:blip r:embed="rId2">
            <a:alphaModFix/>
          </a:blip>
          <a:srcRect t="7728" b="7719"/>
          <a:stretch/>
        </p:blipFill>
        <p:spPr>
          <a:xfrm>
            <a:off x="237067" y="157834"/>
            <a:ext cx="8669865" cy="4876801"/>
          </a:xfrm>
          <a:prstGeom prst="rect">
            <a:avLst/>
          </a:prstGeom>
          <a:noFill/>
          <a:ln>
            <a:noFill/>
          </a:ln>
        </p:spPr>
      </p:pic>
      <p:sp>
        <p:nvSpPr>
          <p:cNvPr id="132" name="Google Shape;132;p27"/>
          <p:cNvSpPr txBox="1">
            <a:spLocks noGrp="1"/>
          </p:cNvSpPr>
          <p:nvPr>
            <p:ph type="body" idx="1"/>
          </p:nvPr>
        </p:nvSpPr>
        <p:spPr>
          <a:xfrm rot="-5400000">
            <a:off x="7518642" y="3682077"/>
            <a:ext cx="2562300" cy="175500"/>
          </a:xfrm>
          <a:prstGeom prst="rect">
            <a:avLst/>
          </a:prstGeom>
          <a:noFill/>
          <a:ln>
            <a:noFill/>
          </a:ln>
        </p:spPr>
        <p:txBody>
          <a:bodyPr spcFirstLastPara="1" wrap="square" lIns="91425" tIns="45700" rIns="91425" bIns="45700" anchor="t" anchorCtr="0">
            <a:spAutoFit/>
          </a:bodyPr>
          <a:lstStyle>
            <a:lvl1pPr marL="457200" lvl="0" indent="-228600" algn="l">
              <a:lnSpc>
                <a:spcPct val="90000"/>
              </a:lnSpc>
              <a:spcBef>
                <a:spcPts val="750"/>
              </a:spcBef>
              <a:spcAft>
                <a:spcPts val="0"/>
              </a:spcAft>
              <a:buClr>
                <a:schemeClr val="lt1"/>
              </a:buClr>
              <a:buSzPts val="600"/>
              <a:buNone/>
              <a:defRPr sz="600">
                <a:solidFill>
                  <a:schemeClr val="lt1"/>
                </a:solidFill>
              </a:defRPr>
            </a:lvl1pPr>
            <a:lvl2pPr marL="914400" lvl="1" indent="-228600" algn="l">
              <a:lnSpc>
                <a:spcPct val="90000"/>
              </a:lnSpc>
              <a:spcBef>
                <a:spcPts val="375"/>
              </a:spcBef>
              <a:spcAft>
                <a:spcPts val="0"/>
              </a:spcAft>
              <a:buClr>
                <a:schemeClr val="lt1"/>
              </a:buClr>
              <a:buSzPts val="1800"/>
              <a:buNone/>
              <a:defRPr sz="1800">
                <a:solidFill>
                  <a:schemeClr val="lt1"/>
                </a:solidFill>
              </a:defRPr>
            </a:lvl2pPr>
            <a:lvl3pPr marL="1371600" lvl="2" indent="-228600" algn="l">
              <a:lnSpc>
                <a:spcPct val="90000"/>
              </a:lnSpc>
              <a:spcBef>
                <a:spcPts val="375"/>
              </a:spcBef>
              <a:spcAft>
                <a:spcPts val="0"/>
              </a:spcAft>
              <a:buClr>
                <a:schemeClr val="lt1"/>
              </a:buClr>
              <a:buSzPts val="1600"/>
              <a:buNone/>
              <a:defRPr sz="1600">
                <a:solidFill>
                  <a:schemeClr val="lt1"/>
                </a:solidFill>
              </a:defRPr>
            </a:lvl3pPr>
            <a:lvl4pPr marL="1828800" lvl="3" indent="-228600" algn="l">
              <a:lnSpc>
                <a:spcPct val="90000"/>
              </a:lnSpc>
              <a:spcBef>
                <a:spcPts val="375"/>
              </a:spcBef>
              <a:spcAft>
                <a:spcPts val="0"/>
              </a:spcAft>
              <a:buClr>
                <a:schemeClr val="lt1"/>
              </a:buClr>
              <a:buSzPts val="1400"/>
              <a:buNone/>
              <a:defRPr sz="1400">
                <a:solidFill>
                  <a:schemeClr val="lt1"/>
                </a:solidFill>
              </a:defRPr>
            </a:lvl4pPr>
            <a:lvl5pPr marL="2286000" lvl="4" indent="-228600" algn="l">
              <a:lnSpc>
                <a:spcPct val="90000"/>
              </a:lnSpc>
              <a:spcBef>
                <a:spcPts val="375"/>
              </a:spcBef>
              <a:spcAft>
                <a:spcPts val="0"/>
              </a:spcAft>
              <a:buClr>
                <a:schemeClr val="lt1"/>
              </a:buClr>
              <a:buSzPts val="1200"/>
              <a:buNone/>
              <a:defRPr sz="1200">
                <a:solidFill>
                  <a:schemeClr val="lt1"/>
                </a:solidFill>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133" name="Google Shape;133;p27"/>
          <p:cNvSpPr txBox="1"/>
          <p:nvPr/>
        </p:nvSpPr>
        <p:spPr>
          <a:xfrm>
            <a:off x="685800" y="3828944"/>
            <a:ext cx="3429000" cy="531900"/>
          </a:xfrm>
          <a:prstGeom prst="rect">
            <a:avLst/>
          </a:prstGeom>
          <a:noFill/>
          <a:ln>
            <a:noFill/>
          </a:ln>
          <a:effectLst>
            <a:outerShdw blurRad="254000" algn="tl" rotWithShape="0">
              <a:srgbClr val="000000">
                <a:alpha val="40000"/>
              </a:srgbClr>
            </a:outerShdw>
          </a:effectLst>
        </p:spPr>
        <p:txBody>
          <a:bodyPr spcFirstLastPara="1" wrap="square" lIns="91425" tIns="45700" rIns="91425" bIns="45700" anchor="t" anchorCtr="0">
            <a:normAutofit/>
          </a:bodyPr>
          <a:lstStyle/>
          <a:p>
            <a:pPr marL="0" marR="0" lvl="0" indent="0" algn="l" rtl="0">
              <a:lnSpc>
                <a:spcPct val="90000"/>
              </a:lnSpc>
              <a:spcBef>
                <a:spcPts val="0"/>
              </a:spcBef>
              <a:spcAft>
                <a:spcPts val="0"/>
              </a:spcAft>
              <a:buClr>
                <a:schemeClr val="lt1"/>
              </a:buClr>
              <a:buSzPts val="1600"/>
              <a:buFont typeface="Arial"/>
              <a:buNone/>
            </a:pPr>
            <a:endParaRPr sz="1600" b="0" i="0" u="none" strike="noStrike" cap="none">
              <a:solidFill>
                <a:schemeClr val="lt1"/>
              </a:solidFill>
              <a:latin typeface="Arial"/>
              <a:ea typeface="Arial"/>
              <a:cs typeface="Arial"/>
              <a:sym typeface="Arial"/>
            </a:endParaRPr>
          </a:p>
        </p:txBody>
      </p:sp>
      <p:sp>
        <p:nvSpPr>
          <p:cNvPr id="134" name="Google Shape;134;p27"/>
          <p:cNvSpPr/>
          <p:nvPr/>
        </p:nvSpPr>
        <p:spPr>
          <a:xfrm>
            <a:off x="245235" y="1719943"/>
            <a:ext cx="5560500" cy="2640900"/>
          </a:xfrm>
          <a:prstGeom prst="rect">
            <a:avLst/>
          </a:prstGeom>
          <a:solidFill>
            <a:schemeClr val="lt2">
              <a:alpha val="81568"/>
            </a:schemeClr>
          </a:solidFill>
          <a:ln>
            <a:noFill/>
          </a:ln>
        </p:spPr>
        <p:txBody>
          <a:bodyPr spcFirstLastPara="1" wrap="square" lIns="182875" tIns="137150" rIns="182875" bIns="91425" anchor="t"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35" name="Google Shape;135;p27"/>
          <p:cNvSpPr txBox="1">
            <a:spLocks noGrp="1"/>
          </p:cNvSpPr>
          <p:nvPr>
            <p:ph type="ctrTitle"/>
          </p:nvPr>
        </p:nvSpPr>
        <p:spPr>
          <a:xfrm>
            <a:off x="685800" y="2013865"/>
            <a:ext cx="4485000" cy="895800"/>
          </a:xfrm>
          <a:prstGeom prst="rect">
            <a:avLst/>
          </a:prstGeom>
          <a:noFill/>
          <a:ln>
            <a:noFill/>
          </a:ln>
          <a:effectLst>
            <a:outerShdw blurRad="254000" algn="tl" rotWithShape="0">
              <a:srgbClr val="000000">
                <a:alpha val="20000"/>
              </a:srgbClr>
            </a:outerShdw>
          </a:effectLst>
        </p:spPr>
        <p:txBody>
          <a:bodyPr spcFirstLastPara="1" wrap="square" lIns="91425" tIns="45700" rIns="91425" bIns="45700" anchor="b" anchorCtr="0">
            <a:noAutofit/>
          </a:bodyPr>
          <a:lstStyle>
            <a:lvl1pPr lvl="0" algn="l">
              <a:lnSpc>
                <a:spcPct val="90000"/>
              </a:lnSpc>
              <a:spcBef>
                <a:spcPts val="0"/>
              </a:spcBef>
              <a:spcAft>
                <a:spcPts val="0"/>
              </a:spcAft>
              <a:buClr>
                <a:schemeClr val="lt1"/>
              </a:buClr>
              <a:buSzPts val="2000"/>
              <a:buFont typeface="Avenir"/>
              <a:buNone/>
              <a:defRPr sz="20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136" name="Google Shape;136;p27"/>
          <p:cNvCxnSpPr/>
          <p:nvPr/>
        </p:nvCxnSpPr>
        <p:spPr>
          <a:xfrm>
            <a:off x="746760" y="3071361"/>
            <a:ext cx="1148700" cy="0"/>
          </a:xfrm>
          <a:prstGeom prst="straightConnector1">
            <a:avLst/>
          </a:prstGeom>
          <a:noFill/>
          <a:ln w="19050" cap="flat" cmpd="sng">
            <a:solidFill>
              <a:srgbClr val="FFFFFF"/>
            </a:solidFill>
            <a:prstDash val="solid"/>
            <a:round/>
            <a:headEnd type="none" w="sm" len="sm"/>
            <a:tailEnd type="none" w="sm" len="sm"/>
          </a:ln>
          <a:effectLst>
            <a:outerShdw blurRad="254000" algn="tl" rotWithShape="0">
              <a:srgbClr val="000000">
                <a:alpha val="40000"/>
              </a:srgbClr>
            </a:outerShdw>
          </a:effectLst>
        </p:spPr>
      </p:cxnSp>
      <p:sp>
        <p:nvSpPr>
          <p:cNvPr id="137" name="Google Shape;137;p27"/>
          <p:cNvSpPr txBox="1">
            <a:spLocks noGrp="1"/>
          </p:cNvSpPr>
          <p:nvPr>
            <p:ph type="subTitle" idx="2"/>
          </p:nvPr>
        </p:nvSpPr>
        <p:spPr>
          <a:xfrm>
            <a:off x="685800" y="3233181"/>
            <a:ext cx="3429000" cy="341400"/>
          </a:xfrm>
          <a:prstGeom prst="rect">
            <a:avLst/>
          </a:prstGeom>
          <a:noFill/>
          <a:ln>
            <a:noFill/>
          </a:ln>
          <a:effectLst>
            <a:outerShdw blurRad="254000" algn="tl" rotWithShape="0">
              <a:srgbClr val="000000">
                <a:alpha val="40000"/>
              </a:srgbClr>
            </a:outerShdw>
          </a:effectLst>
        </p:spPr>
        <p:txBody>
          <a:bodyPr spcFirstLastPara="1" wrap="square" lIns="91425" tIns="45700" rIns="91425" bIns="45700" anchor="t" anchorCtr="0">
            <a:normAutofit/>
          </a:bodyPr>
          <a:lstStyle>
            <a:lvl1pPr lvl="0" algn="l">
              <a:lnSpc>
                <a:spcPct val="90000"/>
              </a:lnSpc>
              <a:spcBef>
                <a:spcPts val="750"/>
              </a:spcBef>
              <a:spcAft>
                <a:spcPts val="0"/>
              </a:spcAft>
              <a:buClr>
                <a:schemeClr val="lt1"/>
              </a:buClr>
              <a:buSzPts val="1600"/>
              <a:buNone/>
              <a:defRPr sz="1600">
                <a:solidFill>
                  <a:schemeClr val="lt1"/>
                </a:solidFill>
              </a:defRPr>
            </a:lvl1pPr>
            <a:lvl2pPr lvl="1" algn="ctr">
              <a:lnSpc>
                <a:spcPct val="90000"/>
              </a:lnSpc>
              <a:spcBef>
                <a:spcPts val="375"/>
              </a:spcBef>
              <a:spcAft>
                <a:spcPts val="0"/>
              </a:spcAft>
              <a:buClr>
                <a:srgbClr val="888888"/>
              </a:buClr>
              <a:buSzPts val="1800"/>
              <a:buNone/>
              <a:defRPr>
                <a:solidFill>
                  <a:srgbClr val="888888"/>
                </a:solidFill>
              </a:defRPr>
            </a:lvl2pPr>
            <a:lvl3pPr lvl="2" algn="ctr">
              <a:lnSpc>
                <a:spcPct val="90000"/>
              </a:lnSpc>
              <a:spcBef>
                <a:spcPts val="375"/>
              </a:spcBef>
              <a:spcAft>
                <a:spcPts val="0"/>
              </a:spcAft>
              <a:buClr>
                <a:srgbClr val="888888"/>
              </a:buClr>
              <a:buSzPts val="1500"/>
              <a:buNone/>
              <a:defRPr>
                <a:solidFill>
                  <a:srgbClr val="888888"/>
                </a:solidFill>
              </a:defRPr>
            </a:lvl3pPr>
            <a:lvl4pPr lvl="3" algn="ctr">
              <a:lnSpc>
                <a:spcPct val="90000"/>
              </a:lnSpc>
              <a:spcBef>
                <a:spcPts val="375"/>
              </a:spcBef>
              <a:spcAft>
                <a:spcPts val="0"/>
              </a:spcAft>
              <a:buClr>
                <a:srgbClr val="888888"/>
              </a:buClr>
              <a:buSzPts val="1350"/>
              <a:buNone/>
              <a:defRPr>
                <a:solidFill>
                  <a:srgbClr val="888888"/>
                </a:solidFill>
              </a:defRPr>
            </a:lvl4pPr>
            <a:lvl5pPr lvl="4" algn="ctr">
              <a:lnSpc>
                <a:spcPct val="90000"/>
              </a:lnSpc>
              <a:spcBef>
                <a:spcPts val="375"/>
              </a:spcBef>
              <a:spcAft>
                <a:spcPts val="0"/>
              </a:spcAft>
              <a:buClr>
                <a:srgbClr val="888888"/>
              </a:buClr>
              <a:buSzPts val="1350"/>
              <a:buNone/>
              <a:defRPr>
                <a:solidFill>
                  <a:srgbClr val="888888"/>
                </a:solidFill>
              </a:defRPr>
            </a:lvl5pPr>
            <a:lvl6pPr lvl="5" algn="ctr">
              <a:lnSpc>
                <a:spcPct val="90000"/>
              </a:lnSpc>
              <a:spcBef>
                <a:spcPts val="375"/>
              </a:spcBef>
              <a:spcAft>
                <a:spcPts val="0"/>
              </a:spcAft>
              <a:buClr>
                <a:srgbClr val="888888"/>
              </a:buClr>
              <a:buSzPts val="1350"/>
              <a:buNone/>
              <a:defRPr>
                <a:solidFill>
                  <a:srgbClr val="888888"/>
                </a:solidFill>
              </a:defRPr>
            </a:lvl6pPr>
            <a:lvl7pPr lvl="6" algn="ctr">
              <a:lnSpc>
                <a:spcPct val="90000"/>
              </a:lnSpc>
              <a:spcBef>
                <a:spcPts val="375"/>
              </a:spcBef>
              <a:spcAft>
                <a:spcPts val="0"/>
              </a:spcAft>
              <a:buClr>
                <a:srgbClr val="888888"/>
              </a:buClr>
              <a:buSzPts val="1350"/>
              <a:buNone/>
              <a:defRPr>
                <a:solidFill>
                  <a:srgbClr val="888888"/>
                </a:solidFill>
              </a:defRPr>
            </a:lvl7pPr>
            <a:lvl8pPr lvl="7" algn="ctr">
              <a:lnSpc>
                <a:spcPct val="90000"/>
              </a:lnSpc>
              <a:spcBef>
                <a:spcPts val="375"/>
              </a:spcBef>
              <a:spcAft>
                <a:spcPts val="0"/>
              </a:spcAft>
              <a:buClr>
                <a:srgbClr val="888888"/>
              </a:buClr>
              <a:buSzPts val="1350"/>
              <a:buNone/>
              <a:defRPr>
                <a:solidFill>
                  <a:srgbClr val="888888"/>
                </a:solidFill>
              </a:defRPr>
            </a:lvl8pPr>
            <a:lvl9pPr lvl="8" algn="ctr">
              <a:lnSpc>
                <a:spcPct val="90000"/>
              </a:lnSpc>
              <a:spcBef>
                <a:spcPts val="375"/>
              </a:spcBef>
              <a:spcAft>
                <a:spcPts val="0"/>
              </a:spcAft>
              <a:buClr>
                <a:srgbClr val="888888"/>
              </a:buClr>
              <a:buSzPts val="1350"/>
              <a:buNone/>
              <a:defRPr>
                <a:solidFill>
                  <a:srgbClr val="888888"/>
                </a:solidFill>
              </a:defRPr>
            </a:lvl9pPr>
          </a:lstStyle>
          <a:p>
            <a:endParaRPr/>
          </a:p>
        </p:txBody>
      </p:sp>
      <p:sp>
        <p:nvSpPr>
          <p:cNvPr id="138" name="Google Shape;138;p27"/>
          <p:cNvSpPr txBox="1"/>
          <p:nvPr/>
        </p:nvSpPr>
        <p:spPr>
          <a:xfrm>
            <a:off x="685800" y="3620636"/>
            <a:ext cx="4121100" cy="357300"/>
          </a:xfrm>
          <a:prstGeom prst="rect">
            <a:avLst/>
          </a:prstGeom>
          <a:noFill/>
          <a:ln>
            <a:noFill/>
          </a:ln>
          <a:effectLst>
            <a:outerShdw blurRad="254000" algn="tl" rotWithShape="0">
              <a:srgbClr val="000000">
                <a:alpha val="20000"/>
              </a:srgbClr>
            </a:outerShdw>
          </a:effectLst>
        </p:spPr>
        <p:txBody>
          <a:bodyPr spcFirstLastPara="1" wrap="square" lIns="91425" tIns="45700" rIns="91425" bIns="45700" anchor="b" anchorCtr="0">
            <a:noAutofit/>
          </a:bodyPr>
          <a:lstStyle/>
          <a:p>
            <a:pPr marL="0" marR="0" lvl="0" indent="0" algn="l" rtl="0">
              <a:lnSpc>
                <a:spcPct val="90000"/>
              </a:lnSpc>
              <a:spcBef>
                <a:spcPts val="0"/>
              </a:spcBef>
              <a:spcAft>
                <a:spcPts val="0"/>
              </a:spcAft>
              <a:buClr>
                <a:schemeClr val="lt1"/>
              </a:buClr>
              <a:buSzPts val="1600"/>
              <a:buFont typeface="Avenir"/>
              <a:buNone/>
            </a:pPr>
            <a:r>
              <a:rPr lang="en-US" sz="1600" b="1" i="0" u="none" strike="noStrike" cap="none">
                <a:solidFill>
                  <a:schemeClr val="lt1"/>
                </a:solidFill>
                <a:latin typeface="Avenir"/>
                <a:ea typeface="Avenir"/>
                <a:cs typeface="Avenir"/>
                <a:sym typeface="Avenir"/>
              </a:rPr>
              <a:t>www.siaedge.com</a:t>
            </a:r>
            <a:endParaRPr sz="1600" b="1" i="0" u="none" strike="noStrike" cap="none">
              <a:solidFill>
                <a:schemeClr val="lt1"/>
              </a:solidFill>
              <a:latin typeface="Avenir"/>
              <a:ea typeface="Avenir"/>
              <a:cs typeface="Avenir"/>
              <a:sym typeface="Avenir"/>
            </a:endParaRPr>
          </a:p>
        </p:txBody>
      </p:sp>
      <p:pic>
        <p:nvPicPr>
          <p:cNvPr id="139" name="Google Shape;139;p27"/>
          <p:cNvPicPr preferRelativeResize="0"/>
          <p:nvPr/>
        </p:nvPicPr>
        <p:blipFill rotWithShape="1">
          <a:blip r:embed="rId3">
            <a:alphaModFix/>
          </a:blip>
          <a:srcRect/>
          <a:stretch/>
        </p:blipFill>
        <p:spPr>
          <a:xfrm>
            <a:off x="685800" y="528123"/>
            <a:ext cx="1562099" cy="774648"/>
          </a:xfrm>
          <a:prstGeom prst="rect">
            <a:avLst/>
          </a:prstGeom>
          <a:noFill/>
          <a:ln>
            <a:noFill/>
          </a:ln>
          <a:effectLst>
            <a:outerShdw blurRad="254000" algn="tl" rotWithShape="0">
              <a:srgbClr val="000000">
                <a:alpha val="20000"/>
              </a:srgbClr>
            </a:outerShdw>
          </a:effectLst>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3_Cover Slide">
  <p:cSld name="3_Cover Slide">
    <p:spTree>
      <p:nvGrpSpPr>
        <p:cNvPr id="1" name="Shape 140"/>
        <p:cNvGrpSpPr/>
        <p:nvPr/>
      </p:nvGrpSpPr>
      <p:grpSpPr>
        <a:xfrm>
          <a:off x="0" y="0"/>
          <a:ext cx="0" cy="0"/>
          <a:chOff x="0" y="0"/>
          <a:chExt cx="0" cy="0"/>
        </a:xfrm>
      </p:grpSpPr>
      <p:pic>
        <p:nvPicPr>
          <p:cNvPr id="141" name="Google Shape;141;p28"/>
          <p:cNvPicPr preferRelativeResize="0"/>
          <p:nvPr/>
        </p:nvPicPr>
        <p:blipFill rotWithShape="1">
          <a:blip r:embed="rId2">
            <a:alphaModFix/>
          </a:blip>
          <a:srcRect r="-310" b="24471"/>
          <a:stretch/>
        </p:blipFill>
        <p:spPr>
          <a:xfrm>
            <a:off x="231648" y="163510"/>
            <a:ext cx="8668514" cy="4893889"/>
          </a:xfrm>
          <a:prstGeom prst="rect">
            <a:avLst/>
          </a:prstGeom>
          <a:noFill/>
          <a:ln>
            <a:noFill/>
          </a:ln>
        </p:spPr>
      </p:pic>
      <p:sp>
        <p:nvSpPr>
          <p:cNvPr id="142" name="Google Shape;142;p28"/>
          <p:cNvSpPr txBox="1">
            <a:spLocks noGrp="1"/>
          </p:cNvSpPr>
          <p:nvPr>
            <p:ph type="body" idx="1"/>
          </p:nvPr>
        </p:nvSpPr>
        <p:spPr>
          <a:xfrm rot="-5400000">
            <a:off x="7518642" y="3682077"/>
            <a:ext cx="2562300" cy="175500"/>
          </a:xfrm>
          <a:prstGeom prst="rect">
            <a:avLst/>
          </a:prstGeom>
          <a:noFill/>
          <a:ln>
            <a:noFill/>
          </a:ln>
        </p:spPr>
        <p:txBody>
          <a:bodyPr spcFirstLastPara="1" wrap="square" lIns="91425" tIns="45700" rIns="91425" bIns="45700" anchor="t" anchorCtr="0">
            <a:spAutoFit/>
          </a:bodyPr>
          <a:lstStyle>
            <a:lvl1pPr marL="457200" lvl="0" indent="-228600" algn="l">
              <a:lnSpc>
                <a:spcPct val="90000"/>
              </a:lnSpc>
              <a:spcBef>
                <a:spcPts val="750"/>
              </a:spcBef>
              <a:spcAft>
                <a:spcPts val="0"/>
              </a:spcAft>
              <a:buClr>
                <a:schemeClr val="lt1"/>
              </a:buClr>
              <a:buSzPts val="600"/>
              <a:buNone/>
              <a:defRPr sz="600">
                <a:solidFill>
                  <a:schemeClr val="lt1"/>
                </a:solidFill>
              </a:defRPr>
            </a:lvl1pPr>
            <a:lvl2pPr marL="914400" lvl="1" indent="-228600" algn="l">
              <a:lnSpc>
                <a:spcPct val="90000"/>
              </a:lnSpc>
              <a:spcBef>
                <a:spcPts val="375"/>
              </a:spcBef>
              <a:spcAft>
                <a:spcPts val="0"/>
              </a:spcAft>
              <a:buClr>
                <a:schemeClr val="lt1"/>
              </a:buClr>
              <a:buSzPts val="1800"/>
              <a:buNone/>
              <a:defRPr sz="1800">
                <a:solidFill>
                  <a:schemeClr val="lt1"/>
                </a:solidFill>
              </a:defRPr>
            </a:lvl2pPr>
            <a:lvl3pPr marL="1371600" lvl="2" indent="-228600" algn="l">
              <a:lnSpc>
                <a:spcPct val="90000"/>
              </a:lnSpc>
              <a:spcBef>
                <a:spcPts val="375"/>
              </a:spcBef>
              <a:spcAft>
                <a:spcPts val="0"/>
              </a:spcAft>
              <a:buClr>
                <a:schemeClr val="lt1"/>
              </a:buClr>
              <a:buSzPts val="1600"/>
              <a:buNone/>
              <a:defRPr sz="1600">
                <a:solidFill>
                  <a:schemeClr val="lt1"/>
                </a:solidFill>
              </a:defRPr>
            </a:lvl3pPr>
            <a:lvl4pPr marL="1828800" lvl="3" indent="-228600" algn="l">
              <a:lnSpc>
                <a:spcPct val="90000"/>
              </a:lnSpc>
              <a:spcBef>
                <a:spcPts val="375"/>
              </a:spcBef>
              <a:spcAft>
                <a:spcPts val="0"/>
              </a:spcAft>
              <a:buClr>
                <a:schemeClr val="lt1"/>
              </a:buClr>
              <a:buSzPts val="1400"/>
              <a:buNone/>
              <a:defRPr sz="1400">
                <a:solidFill>
                  <a:schemeClr val="lt1"/>
                </a:solidFill>
              </a:defRPr>
            </a:lvl4pPr>
            <a:lvl5pPr marL="2286000" lvl="4" indent="-228600" algn="l">
              <a:lnSpc>
                <a:spcPct val="90000"/>
              </a:lnSpc>
              <a:spcBef>
                <a:spcPts val="375"/>
              </a:spcBef>
              <a:spcAft>
                <a:spcPts val="0"/>
              </a:spcAft>
              <a:buClr>
                <a:schemeClr val="lt1"/>
              </a:buClr>
              <a:buSzPts val="1200"/>
              <a:buNone/>
              <a:defRPr sz="1200">
                <a:solidFill>
                  <a:schemeClr val="lt1"/>
                </a:solidFill>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143" name="Google Shape;143;p28"/>
          <p:cNvSpPr txBox="1"/>
          <p:nvPr/>
        </p:nvSpPr>
        <p:spPr>
          <a:xfrm>
            <a:off x="685800" y="3828944"/>
            <a:ext cx="3429000" cy="531900"/>
          </a:xfrm>
          <a:prstGeom prst="rect">
            <a:avLst/>
          </a:prstGeom>
          <a:noFill/>
          <a:ln>
            <a:noFill/>
          </a:ln>
          <a:effectLst>
            <a:outerShdw blurRad="254000" algn="tl" rotWithShape="0">
              <a:srgbClr val="000000">
                <a:alpha val="40000"/>
              </a:srgbClr>
            </a:outerShdw>
          </a:effectLst>
        </p:spPr>
        <p:txBody>
          <a:bodyPr spcFirstLastPara="1" wrap="square" lIns="91425" tIns="45700" rIns="91425" bIns="45700" anchor="t" anchorCtr="0">
            <a:normAutofit/>
          </a:bodyPr>
          <a:lstStyle/>
          <a:p>
            <a:pPr marL="0" marR="0" lvl="0" indent="0" algn="l" rtl="0">
              <a:lnSpc>
                <a:spcPct val="90000"/>
              </a:lnSpc>
              <a:spcBef>
                <a:spcPts val="0"/>
              </a:spcBef>
              <a:spcAft>
                <a:spcPts val="0"/>
              </a:spcAft>
              <a:buClr>
                <a:schemeClr val="lt1"/>
              </a:buClr>
              <a:buSzPts val="1600"/>
              <a:buFont typeface="Arial"/>
              <a:buNone/>
            </a:pPr>
            <a:endParaRPr sz="1600" b="0" i="0" u="none" strike="noStrike" cap="none">
              <a:solidFill>
                <a:schemeClr val="lt1"/>
              </a:solidFill>
              <a:latin typeface="Arial"/>
              <a:ea typeface="Arial"/>
              <a:cs typeface="Arial"/>
              <a:sym typeface="Arial"/>
            </a:endParaRPr>
          </a:p>
        </p:txBody>
      </p:sp>
      <p:sp>
        <p:nvSpPr>
          <p:cNvPr id="144" name="Google Shape;144;p28"/>
          <p:cNvSpPr/>
          <p:nvPr/>
        </p:nvSpPr>
        <p:spPr>
          <a:xfrm>
            <a:off x="236760" y="1719943"/>
            <a:ext cx="5542200" cy="2640900"/>
          </a:xfrm>
          <a:prstGeom prst="rect">
            <a:avLst/>
          </a:prstGeom>
          <a:solidFill>
            <a:schemeClr val="lt2">
              <a:alpha val="81568"/>
            </a:schemeClr>
          </a:solidFill>
          <a:ln>
            <a:noFill/>
          </a:ln>
        </p:spPr>
        <p:txBody>
          <a:bodyPr spcFirstLastPara="1" wrap="square" lIns="182875" tIns="137150" rIns="182875" bIns="91425" anchor="t"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45" name="Google Shape;145;p28"/>
          <p:cNvSpPr txBox="1">
            <a:spLocks noGrp="1"/>
          </p:cNvSpPr>
          <p:nvPr>
            <p:ph type="ctrTitle"/>
          </p:nvPr>
        </p:nvSpPr>
        <p:spPr>
          <a:xfrm>
            <a:off x="685800" y="2013865"/>
            <a:ext cx="4485000" cy="895800"/>
          </a:xfrm>
          <a:prstGeom prst="rect">
            <a:avLst/>
          </a:prstGeom>
          <a:noFill/>
          <a:ln>
            <a:noFill/>
          </a:ln>
          <a:effectLst>
            <a:outerShdw blurRad="254000" algn="tl" rotWithShape="0">
              <a:srgbClr val="000000">
                <a:alpha val="20000"/>
              </a:srgbClr>
            </a:outerShdw>
          </a:effectLst>
        </p:spPr>
        <p:txBody>
          <a:bodyPr spcFirstLastPara="1" wrap="square" lIns="91425" tIns="45700" rIns="91425" bIns="45700" anchor="b" anchorCtr="0">
            <a:noAutofit/>
          </a:bodyPr>
          <a:lstStyle>
            <a:lvl1pPr lvl="0" algn="l">
              <a:lnSpc>
                <a:spcPct val="90000"/>
              </a:lnSpc>
              <a:spcBef>
                <a:spcPts val="0"/>
              </a:spcBef>
              <a:spcAft>
                <a:spcPts val="0"/>
              </a:spcAft>
              <a:buClr>
                <a:schemeClr val="lt1"/>
              </a:buClr>
              <a:buSzPts val="2000"/>
              <a:buFont typeface="Avenir"/>
              <a:buNone/>
              <a:defRPr sz="20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146" name="Google Shape;146;p28"/>
          <p:cNvCxnSpPr/>
          <p:nvPr/>
        </p:nvCxnSpPr>
        <p:spPr>
          <a:xfrm>
            <a:off x="746760" y="3071361"/>
            <a:ext cx="1148700" cy="0"/>
          </a:xfrm>
          <a:prstGeom prst="straightConnector1">
            <a:avLst/>
          </a:prstGeom>
          <a:noFill/>
          <a:ln w="19050" cap="flat" cmpd="sng">
            <a:solidFill>
              <a:srgbClr val="FFFFFF"/>
            </a:solidFill>
            <a:prstDash val="solid"/>
            <a:round/>
            <a:headEnd type="none" w="sm" len="sm"/>
            <a:tailEnd type="none" w="sm" len="sm"/>
          </a:ln>
          <a:effectLst>
            <a:outerShdw blurRad="254000" algn="tl" rotWithShape="0">
              <a:srgbClr val="000000">
                <a:alpha val="40000"/>
              </a:srgbClr>
            </a:outerShdw>
          </a:effectLst>
        </p:spPr>
      </p:cxnSp>
      <p:sp>
        <p:nvSpPr>
          <p:cNvPr id="147" name="Google Shape;147;p28"/>
          <p:cNvSpPr txBox="1">
            <a:spLocks noGrp="1"/>
          </p:cNvSpPr>
          <p:nvPr>
            <p:ph type="subTitle" idx="2"/>
          </p:nvPr>
        </p:nvSpPr>
        <p:spPr>
          <a:xfrm>
            <a:off x="685800" y="3233181"/>
            <a:ext cx="3429000" cy="341400"/>
          </a:xfrm>
          <a:prstGeom prst="rect">
            <a:avLst/>
          </a:prstGeom>
          <a:noFill/>
          <a:ln>
            <a:noFill/>
          </a:ln>
          <a:effectLst>
            <a:outerShdw blurRad="254000" algn="tl" rotWithShape="0">
              <a:srgbClr val="000000">
                <a:alpha val="40000"/>
              </a:srgbClr>
            </a:outerShdw>
          </a:effectLst>
        </p:spPr>
        <p:txBody>
          <a:bodyPr spcFirstLastPara="1" wrap="square" lIns="91425" tIns="45700" rIns="91425" bIns="45700" anchor="t" anchorCtr="0">
            <a:normAutofit/>
          </a:bodyPr>
          <a:lstStyle>
            <a:lvl1pPr lvl="0" algn="l">
              <a:lnSpc>
                <a:spcPct val="90000"/>
              </a:lnSpc>
              <a:spcBef>
                <a:spcPts val="750"/>
              </a:spcBef>
              <a:spcAft>
                <a:spcPts val="0"/>
              </a:spcAft>
              <a:buClr>
                <a:schemeClr val="lt1"/>
              </a:buClr>
              <a:buSzPts val="1600"/>
              <a:buNone/>
              <a:defRPr sz="1600">
                <a:solidFill>
                  <a:schemeClr val="lt1"/>
                </a:solidFill>
              </a:defRPr>
            </a:lvl1pPr>
            <a:lvl2pPr lvl="1" algn="ctr">
              <a:lnSpc>
                <a:spcPct val="90000"/>
              </a:lnSpc>
              <a:spcBef>
                <a:spcPts val="375"/>
              </a:spcBef>
              <a:spcAft>
                <a:spcPts val="0"/>
              </a:spcAft>
              <a:buClr>
                <a:srgbClr val="888888"/>
              </a:buClr>
              <a:buSzPts val="1800"/>
              <a:buNone/>
              <a:defRPr>
                <a:solidFill>
                  <a:srgbClr val="888888"/>
                </a:solidFill>
              </a:defRPr>
            </a:lvl2pPr>
            <a:lvl3pPr lvl="2" algn="ctr">
              <a:lnSpc>
                <a:spcPct val="90000"/>
              </a:lnSpc>
              <a:spcBef>
                <a:spcPts val="375"/>
              </a:spcBef>
              <a:spcAft>
                <a:spcPts val="0"/>
              </a:spcAft>
              <a:buClr>
                <a:srgbClr val="888888"/>
              </a:buClr>
              <a:buSzPts val="1500"/>
              <a:buNone/>
              <a:defRPr>
                <a:solidFill>
                  <a:srgbClr val="888888"/>
                </a:solidFill>
              </a:defRPr>
            </a:lvl3pPr>
            <a:lvl4pPr lvl="3" algn="ctr">
              <a:lnSpc>
                <a:spcPct val="90000"/>
              </a:lnSpc>
              <a:spcBef>
                <a:spcPts val="375"/>
              </a:spcBef>
              <a:spcAft>
                <a:spcPts val="0"/>
              </a:spcAft>
              <a:buClr>
                <a:srgbClr val="888888"/>
              </a:buClr>
              <a:buSzPts val="1350"/>
              <a:buNone/>
              <a:defRPr>
                <a:solidFill>
                  <a:srgbClr val="888888"/>
                </a:solidFill>
              </a:defRPr>
            </a:lvl4pPr>
            <a:lvl5pPr lvl="4" algn="ctr">
              <a:lnSpc>
                <a:spcPct val="90000"/>
              </a:lnSpc>
              <a:spcBef>
                <a:spcPts val="375"/>
              </a:spcBef>
              <a:spcAft>
                <a:spcPts val="0"/>
              </a:spcAft>
              <a:buClr>
                <a:srgbClr val="888888"/>
              </a:buClr>
              <a:buSzPts val="1350"/>
              <a:buNone/>
              <a:defRPr>
                <a:solidFill>
                  <a:srgbClr val="888888"/>
                </a:solidFill>
              </a:defRPr>
            </a:lvl5pPr>
            <a:lvl6pPr lvl="5" algn="ctr">
              <a:lnSpc>
                <a:spcPct val="90000"/>
              </a:lnSpc>
              <a:spcBef>
                <a:spcPts val="375"/>
              </a:spcBef>
              <a:spcAft>
                <a:spcPts val="0"/>
              </a:spcAft>
              <a:buClr>
                <a:srgbClr val="888888"/>
              </a:buClr>
              <a:buSzPts val="1350"/>
              <a:buNone/>
              <a:defRPr>
                <a:solidFill>
                  <a:srgbClr val="888888"/>
                </a:solidFill>
              </a:defRPr>
            </a:lvl6pPr>
            <a:lvl7pPr lvl="6" algn="ctr">
              <a:lnSpc>
                <a:spcPct val="90000"/>
              </a:lnSpc>
              <a:spcBef>
                <a:spcPts val="375"/>
              </a:spcBef>
              <a:spcAft>
                <a:spcPts val="0"/>
              </a:spcAft>
              <a:buClr>
                <a:srgbClr val="888888"/>
              </a:buClr>
              <a:buSzPts val="1350"/>
              <a:buNone/>
              <a:defRPr>
                <a:solidFill>
                  <a:srgbClr val="888888"/>
                </a:solidFill>
              </a:defRPr>
            </a:lvl7pPr>
            <a:lvl8pPr lvl="7" algn="ctr">
              <a:lnSpc>
                <a:spcPct val="90000"/>
              </a:lnSpc>
              <a:spcBef>
                <a:spcPts val="375"/>
              </a:spcBef>
              <a:spcAft>
                <a:spcPts val="0"/>
              </a:spcAft>
              <a:buClr>
                <a:srgbClr val="888888"/>
              </a:buClr>
              <a:buSzPts val="1350"/>
              <a:buNone/>
              <a:defRPr>
                <a:solidFill>
                  <a:srgbClr val="888888"/>
                </a:solidFill>
              </a:defRPr>
            </a:lvl8pPr>
            <a:lvl9pPr lvl="8" algn="ctr">
              <a:lnSpc>
                <a:spcPct val="90000"/>
              </a:lnSpc>
              <a:spcBef>
                <a:spcPts val="375"/>
              </a:spcBef>
              <a:spcAft>
                <a:spcPts val="0"/>
              </a:spcAft>
              <a:buClr>
                <a:srgbClr val="888888"/>
              </a:buClr>
              <a:buSzPts val="1350"/>
              <a:buNone/>
              <a:defRPr>
                <a:solidFill>
                  <a:srgbClr val="888888"/>
                </a:solidFill>
              </a:defRPr>
            </a:lvl9pPr>
          </a:lstStyle>
          <a:p>
            <a:endParaRPr/>
          </a:p>
        </p:txBody>
      </p:sp>
      <p:sp>
        <p:nvSpPr>
          <p:cNvPr id="148" name="Google Shape;148;p28"/>
          <p:cNvSpPr txBox="1"/>
          <p:nvPr/>
        </p:nvSpPr>
        <p:spPr>
          <a:xfrm>
            <a:off x="685800" y="3620636"/>
            <a:ext cx="4121100" cy="357300"/>
          </a:xfrm>
          <a:prstGeom prst="rect">
            <a:avLst/>
          </a:prstGeom>
          <a:noFill/>
          <a:ln>
            <a:noFill/>
          </a:ln>
          <a:effectLst>
            <a:outerShdw blurRad="254000" algn="tl" rotWithShape="0">
              <a:srgbClr val="000000">
                <a:alpha val="20000"/>
              </a:srgbClr>
            </a:outerShdw>
          </a:effectLst>
        </p:spPr>
        <p:txBody>
          <a:bodyPr spcFirstLastPara="1" wrap="square" lIns="91425" tIns="45700" rIns="91425" bIns="45700" anchor="b" anchorCtr="0">
            <a:noAutofit/>
          </a:bodyPr>
          <a:lstStyle/>
          <a:p>
            <a:pPr marL="0" marR="0" lvl="0" indent="0" algn="l" rtl="0">
              <a:lnSpc>
                <a:spcPct val="90000"/>
              </a:lnSpc>
              <a:spcBef>
                <a:spcPts val="0"/>
              </a:spcBef>
              <a:spcAft>
                <a:spcPts val="0"/>
              </a:spcAft>
              <a:buClr>
                <a:schemeClr val="lt1"/>
              </a:buClr>
              <a:buSzPts val="1600"/>
              <a:buFont typeface="Avenir"/>
              <a:buNone/>
            </a:pPr>
            <a:r>
              <a:rPr lang="en-US" sz="1600" b="1" i="0" u="none" strike="noStrike" cap="none">
                <a:solidFill>
                  <a:schemeClr val="lt1"/>
                </a:solidFill>
                <a:latin typeface="Avenir"/>
                <a:ea typeface="Avenir"/>
                <a:cs typeface="Avenir"/>
                <a:sym typeface="Avenir"/>
              </a:rPr>
              <a:t>www.siaedge.com</a:t>
            </a:r>
            <a:endParaRPr sz="1600" b="1" i="0" u="none" strike="noStrike" cap="none">
              <a:solidFill>
                <a:schemeClr val="lt1"/>
              </a:solidFill>
              <a:latin typeface="Avenir"/>
              <a:ea typeface="Avenir"/>
              <a:cs typeface="Avenir"/>
              <a:sym typeface="Avenir"/>
            </a:endParaRPr>
          </a:p>
        </p:txBody>
      </p:sp>
      <p:pic>
        <p:nvPicPr>
          <p:cNvPr id="149" name="Google Shape;149;p28"/>
          <p:cNvPicPr preferRelativeResize="0"/>
          <p:nvPr/>
        </p:nvPicPr>
        <p:blipFill rotWithShape="1">
          <a:blip r:embed="rId3">
            <a:alphaModFix/>
          </a:blip>
          <a:srcRect/>
          <a:stretch/>
        </p:blipFill>
        <p:spPr>
          <a:xfrm>
            <a:off x="685800" y="528123"/>
            <a:ext cx="1562099" cy="774648"/>
          </a:xfrm>
          <a:prstGeom prst="rect">
            <a:avLst/>
          </a:prstGeom>
          <a:noFill/>
          <a:ln>
            <a:noFill/>
          </a:ln>
          <a:effectLst>
            <a:outerShdw blurRad="254000" algn="tl" rotWithShape="0">
              <a:srgbClr val="000000">
                <a:alpha val="20000"/>
              </a:srgbClr>
            </a:outerShdw>
          </a:effectLst>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2_Closing Slide">
  <p:cSld name="2_Closing Slide">
    <p:spTree>
      <p:nvGrpSpPr>
        <p:cNvPr id="1" name="Shape 150"/>
        <p:cNvGrpSpPr/>
        <p:nvPr/>
      </p:nvGrpSpPr>
      <p:grpSpPr>
        <a:xfrm>
          <a:off x="0" y="0"/>
          <a:ext cx="0" cy="0"/>
          <a:chOff x="0" y="0"/>
          <a:chExt cx="0" cy="0"/>
        </a:xfrm>
      </p:grpSpPr>
      <p:pic>
        <p:nvPicPr>
          <p:cNvPr id="151" name="Google Shape;151;p29"/>
          <p:cNvPicPr preferRelativeResize="0"/>
          <p:nvPr/>
        </p:nvPicPr>
        <p:blipFill rotWithShape="1">
          <a:blip r:embed="rId2">
            <a:alphaModFix/>
          </a:blip>
          <a:srcRect t="7728" b="7719"/>
          <a:stretch/>
        </p:blipFill>
        <p:spPr>
          <a:xfrm>
            <a:off x="237067" y="157834"/>
            <a:ext cx="8669865" cy="4876801"/>
          </a:xfrm>
          <a:prstGeom prst="rect">
            <a:avLst/>
          </a:prstGeom>
          <a:noFill/>
          <a:ln>
            <a:noFill/>
          </a:ln>
        </p:spPr>
      </p:pic>
      <p:pic>
        <p:nvPicPr>
          <p:cNvPr id="152" name="Google Shape;152;p29"/>
          <p:cNvPicPr preferRelativeResize="0"/>
          <p:nvPr/>
        </p:nvPicPr>
        <p:blipFill rotWithShape="1">
          <a:blip r:embed="rId3">
            <a:alphaModFix/>
          </a:blip>
          <a:srcRect/>
          <a:stretch/>
        </p:blipFill>
        <p:spPr>
          <a:xfrm>
            <a:off x="746759" y="549958"/>
            <a:ext cx="1434466" cy="711354"/>
          </a:xfrm>
          <a:prstGeom prst="rect">
            <a:avLst/>
          </a:prstGeom>
          <a:noFill/>
          <a:ln>
            <a:noFill/>
          </a:ln>
        </p:spPr>
      </p:pic>
      <p:sp>
        <p:nvSpPr>
          <p:cNvPr id="153" name="Google Shape;153;p29"/>
          <p:cNvSpPr/>
          <p:nvPr/>
        </p:nvSpPr>
        <p:spPr>
          <a:xfrm>
            <a:off x="240993" y="1800226"/>
            <a:ext cx="4941600" cy="2162100"/>
          </a:xfrm>
          <a:prstGeom prst="rect">
            <a:avLst/>
          </a:prstGeom>
          <a:solidFill>
            <a:schemeClr val="lt2">
              <a:alpha val="81568"/>
            </a:schemeClr>
          </a:solidFill>
          <a:ln>
            <a:noFill/>
          </a:ln>
        </p:spPr>
        <p:txBody>
          <a:bodyPr spcFirstLastPara="1" wrap="square" lIns="182875" tIns="137150" rIns="182875" bIns="91425" anchor="t"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54" name="Google Shape;154;p29"/>
          <p:cNvSpPr txBox="1">
            <a:spLocks noGrp="1"/>
          </p:cNvSpPr>
          <p:nvPr>
            <p:ph type="subTitle" idx="1"/>
          </p:nvPr>
        </p:nvSpPr>
        <p:spPr>
          <a:xfrm>
            <a:off x="651933" y="2430868"/>
            <a:ext cx="3429000" cy="1209900"/>
          </a:xfrm>
          <a:prstGeom prst="rect">
            <a:avLst/>
          </a:prstGeom>
          <a:noFill/>
          <a:ln>
            <a:noFill/>
          </a:ln>
          <a:effectLst>
            <a:outerShdw blurRad="254000" algn="tl" rotWithShape="0">
              <a:srgbClr val="000000">
                <a:alpha val="40000"/>
              </a:srgbClr>
            </a:outerShdw>
          </a:effectLst>
        </p:spPr>
        <p:txBody>
          <a:bodyPr spcFirstLastPara="1" wrap="square" lIns="91425" tIns="45700" rIns="91425" bIns="45700" anchor="t" anchorCtr="0">
            <a:normAutofit/>
          </a:bodyPr>
          <a:lstStyle>
            <a:lvl1pPr lvl="0" algn="l">
              <a:lnSpc>
                <a:spcPct val="90000"/>
              </a:lnSpc>
              <a:spcBef>
                <a:spcPts val="750"/>
              </a:spcBef>
              <a:spcAft>
                <a:spcPts val="0"/>
              </a:spcAft>
              <a:buClr>
                <a:schemeClr val="lt1"/>
              </a:buClr>
              <a:buSzPts val="2000"/>
              <a:buNone/>
              <a:defRPr sz="2000" b="1">
                <a:solidFill>
                  <a:schemeClr val="lt1"/>
                </a:solidFill>
              </a:defRPr>
            </a:lvl1pPr>
            <a:lvl2pPr lvl="1" algn="ctr">
              <a:lnSpc>
                <a:spcPct val="90000"/>
              </a:lnSpc>
              <a:spcBef>
                <a:spcPts val="375"/>
              </a:spcBef>
              <a:spcAft>
                <a:spcPts val="0"/>
              </a:spcAft>
              <a:buClr>
                <a:srgbClr val="888888"/>
              </a:buClr>
              <a:buSzPts val="1800"/>
              <a:buNone/>
              <a:defRPr>
                <a:solidFill>
                  <a:srgbClr val="888888"/>
                </a:solidFill>
              </a:defRPr>
            </a:lvl2pPr>
            <a:lvl3pPr lvl="2" algn="ctr">
              <a:lnSpc>
                <a:spcPct val="90000"/>
              </a:lnSpc>
              <a:spcBef>
                <a:spcPts val="375"/>
              </a:spcBef>
              <a:spcAft>
                <a:spcPts val="0"/>
              </a:spcAft>
              <a:buClr>
                <a:srgbClr val="888888"/>
              </a:buClr>
              <a:buSzPts val="1500"/>
              <a:buNone/>
              <a:defRPr>
                <a:solidFill>
                  <a:srgbClr val="888888"/>
                </a:solidFill>
              </a:defRPr>
            </a:lvl3pPr>
            <a:lvl4pPr lvl="3" algn="ctr">
              <a:lnSpc>
                <a:spcPct val="90000"/>
              </a:lnSpc>
              <a:spcBef>
                <a:spcPts val="375"/>
              </a:spcBef>
              <a:spcAft>
                <a:spcPts val="0"/>
              </a:spcAft>
              <a:buClr>
                <a:srgbClr val="888888"/>
              </a:buClr>
              <a:buSzPts val="1350"/>
              <a:buNone/>
              <a:defRPr>
                <a:solidFill>
                  <a:srgbClr val="888888"/>
                </a:solidFill>
              </a:defRPr>
            </a:lvl4pPr>
            <a:lvl5pPr lvl="4" algn="ctr">
              <a:lnSpc>
                <a:spcPct val="90000"/>
              </a:lnSpc>
              <a:spcBef>
                <a:spcPts val="375"/>
              </a:spcBef>
              <a:spcAft>
                <a:spcPts val="0"/>
              </a:spcAft>
              <a:buClr>
                <a:srgbClr val="888888"/>
              </a:buClr>
              <a:buSzPts val="1350"/>
              <a:buNone/>
              <a:defRPr>
                <a:solidFill>
                  <a:srgbClr val="888888"/>
                </a:solidFill>
              </a:defRPr>
            </a:lvl5pPr>
            <a:lvl6pPr lvl="5" algn="ctr">
              <a:lnSpc>
                <a:spcPct val="90000"/>
              </a:lnSpc>
              <a:spcBef>
                <a:spcPts val="375"/>
              </a:spcBef>
              <a:spcAft>
                <a:spcPts val="0"/>
              </a:spcAft>
              <a:buClr>
                <a:srgbClr val="888888"/>
              </a:buClr>
              <a:buSzPts val="1350"/>
              <a:buNone/>
              <a:defRPr>
                <a:solidFill>
                  <a:srgbClr val="888888"/>
                </a:solidFill>
              </a:defRPr>
            </a:lvl6pPr>
            <a:lvl7pPr lvl="6" algn="ctr">
              <a:lnSpc>
                <a:spcPct val="90000"/>
              </a:lnSpc>
              <a:spcBef>
                <a:spcPts val="375"/>
              </a:spcBef>
              <a:spcAft>
                <a:spcPts val="0"/>
              </a:spcAft>
              <a:buClr>
                <a:srgbClr val="888888"/>
              </a:buClr>
              <a:buSzPts val="1350"/>
              <a:buNone/>
              <a:defRPr>
                <a:solidFill>
                  <a:srgbClr val="888888"/>
                </a:solidFill>
              </a:defRPr>
            </a:lvl7pPr>
            <a:lvl8pPr lvl="7" algn="ctr">
              <a:lnSpc>
                <a:spcPct val="90000"/>
              </a:lnSpc>
              <a:spcBef>
                <a:spcPts val="375"/>
              </a:spcBef>
              <a:spcAft>
                <a:spcPts val="0"/>
              </a:spcAft>
              <a:buClr>
                <a:srgbClr val="888888"/>
              </a:buClr>
              <a:buSzPts val="1350"/>
              <a:buNone/>
              <a:defRPr>
                <a:solidFill>
                  <a:srgbClr val="888888"/>
                </a:solidFill>
              </a:defRPr>
            </a:lvl8pPr>
            <a:lvl9pPr lvl="8" algn="ctr">
              <a:lnSpc>
                <a:spcPct val="90000"/>
              </a:lnSpc>
              <a:spcBef>
                <a:spcPts val="375"/>
              </a:spcBef>
              <a:spcAft>
                <a:spcPts val="0"/>
              </a:spcAft>
              <a:buClr>
                <a:srgbClr val="888888"/>
              </a:buClr>
              <a:buSzPts val="1350"/>
              <a:buNone/>
              <a:defRPr>
                <a:solidFill>
                  <a:srgbClr val="888888"/>
                </a:solidFill>
              </a:defRPr>
            </a:lvl9pPr>
          </a:lstStyle>
          <a:p>
            <a:endParaRPr/>
          </a:p>
        </p:txBody>
      </p:sp>
      <p:cxnSp>
        <p:nvCxnSpPr>
          <p:cNvPr id="155" name="Google Shape;155;p29"/>
          <p:cNvCxnSpPr/>
          <p:nvPr/>
        </p:nvCxnSpPr>
        <p:spPr>
          <a:xfrm>
            <a:off x="712893" y="2219620"/>
            <a:ext cx="320100" cy="0"/>
          </a:xfrm>
          <a:prstGeom prst="straightConnector1">
            <a:avLst/>
          </a:prstGeom>
          <a:noFill/>
          <a:ln w="19050" cap="flat" cmpd="sng">
            <a:solidFill>
              <a:srgbClr val="FFFFFF"/>
            </a:solidFill>
            <a:prstDash val="solid"/>
            <a:round/>
            <a:headEnd type="none" w="sm" len="sm"/>
            <a:tailEnd type="none" w="sm" len="sm"/>
          </a:ln>
          <a:effectLst>
            <a:outerShdw blurRad="254000" algn="tl" rotWithShape="0">
              <a:srgbClr val="000000">
                <a:alpha val="40000"/>
              </a:srgbClr>
            </a:outerShdw>
          </a:effectLst>
        </p:spPr>
      </p:cxn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3_Closing Slide">
  <p:cSld name="3_Closing Slide">
    <p:spTree>
      <p:nvGrpSpPr>
        <p:cNvPr id="1" name="Shape 156"/>
        <p:cNvGrpSpPr/>
        <p:nvPr/>
      </p:nvGrpSpPr>
      <p:grpSpPr>
        <a:xfrm>
          <a:off x="0" y="0"/>
          <a:ext cx="0" cy="0"/>
          <a:chOff x="0" y="0"/>
          <a:chExt cx="0" cy="0"/>
        </a:xfrm>
      </p:grpSpPr>
      <p:pic>
        <p:nvPicPr>
          <p:cNvPr id="157" name="Google Shape;157;p30"/>
          <p:cNvPicPr preferRelativeResize="0"/>
          <p:nvPr/>
        </p:nvPicPr>
        <p:blipFill rotWithShape="1">
          <a:blip r:embed="rId2">
            <a:alphaModFix/>
          </a:blip>
          <a:srcRect r="-310" b="24471"/>
          <a:stretch/>
        </p:blipFill>
        <p:spPr>
          <a:xfrm>
            <a:off x="231648" y="163510"/>
            <a:ext cx="8668514" cy="4893889"/>
          </a:xfrm>
          <a:prstGeom prst="rect">
            <a:avLst/>
          </a:prstGeom>
          <a:noFill/>
          <a:ln>
            <a:noFill/>
          </a:ln>
        </p:spPr>
      </p:pic>
      <p:pic>
        <p:nvPicPr>
          <p:cNvPr id="158" name="Google Shape;158;p30"/>
          <p:cNvPicPr preferRelativeResize="0"/>
          <p:nvPr/>
        </p:nvPicPr>
        <p:blipFill rotWithShape="1">
          <a:blip r:embed="rId3">
            <a:alphaModFix/>
          </a:blip>
          <a:srcRect/>
          <a:stretch/>
        </p:blipFill>
        <p:spPr>
          <a:xfrm>
            <a:off x="746760" y="626158"/>
            <a:ext cx="1130556" cy="560645"/>
          </a:xfrm>
          <a:prstGeom prst="rect">
            <a:avLst/>
          </a:prstGeom>
          <a:noFill/>
          <a:ln>
            <a:noFill/>
          </a:ln>
        </p:spPr>
      </p:pic>
      <p:sp>
        <p:nvSpPr>
          <p:cNvPr id="159" name="Google Shape;159;p30"/>
          <p:cNvSpPr/>
          <p:nvPr/>
        </p:nvSpPr>
        <p:spPr>
          <a:xfrm>
            <a:off x="227235" y="1800226"/>
            <a:ext cx="4941600" cy="2162100"/>
          </a:xfrm>
          <a:prstGeom prst="rect">
            <a:avLst/>
          </a:prstGeom>
          <a:solidFill>
            <a:schemeClr val="lt2">
              <a:alpha val="81568"/>
            </a:schemeClr>
          </a:solidFill>
          <a:ln>
            <a:noFill/>
          </a:ln>
        </p:spPr>
        <p:txBody>
          <a:bodyPr spcFirstLastPara="1" wrap="square" lIns="182875" tIns="137150" rIns="182875" bIns="91425" anchor="t"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60" name="Google Shape;160;p30"/>
          <p:cNvSpPr txBox="1">
            <a:spLocks noGrp="1"/>
          </p:cNvSpPr>
          <p:nvPr>
            <p:ph type="subTitle" idx="1"/>
          </p:nvPr>
        </p:nvSpPr>
        <p:spPr>
          <a:xfrm>
            <a:off x="685800" y="2430868"/>
            <a:ext cx="3429000" cy="1209900"/>
          </a:xfrm>
          <a:prstGeom prst="rect">
            <a:avLst/>
          </a:prstGeom>
          <a:noFill/>
          <a:ln>
            <a:noFill/>
          </a:ln>
          <a:effectLst>
            <a:outerShdw blurRad="254000" algn="tl" rotWithShape="0">
              <a:srgbClr val="000000">
                <a:alpha val="40000"/>
              </a:srgbClr>
            </a:outerShdw>
          </a:effectLst>
        </p:spPr>
        <p:txBody>
          <a:bodyPr spcFirstLastPara="1" wrap="square" lIns="91425" tIns="45700" rIns="91425" bIns="45700" anchor="t" anchorCtr="0">
            <a:normAutofit/>
          </a:bodyPr>
          <a:lstStyle>
            <a:lvl1pPr lvl="0" algn="l">
              <a:lnSpc>
                <a:spcPct val="90000"/>
              </a:lnSpc>
              <a:spcBef>
                <a:spcPts val="750"/>
              </a:spcBef>
              <a:spcAft>
                <a:spcPts val="0"/>
              </a:spcAft>
              <a:buClr>
                <a:schemeClr val="lt1"/>
              </a:buClr>
              <a:buSzPts val="2000"/>
              <a:buNone/>
              <a:defRPr sz="2000" b="1">
                <a:solidFill>
                  <a:schemeClr val="lt1"/>
                </a:solidFill>
              </a:defRPr>
            </a:lvl1pPr>
            <a:lvl2pPr lvl="1" algn="ctr">
              <a:lnSpc>
                <a:spcPct val="90000"/>
              </a:lnSpc>
              <a:spcBef>
                <a:spcPts val="375"/>
              </a:spcBef>
              <a:spcAft>
                <a:spcPts val="0"/>
              </a:spcAft>
              <a:buClr>
                <a:srgbClr val="888888"/>
              </a:buClr>
              <a:buSzPts val="1800"/>
              <a:buNone/>
              <a:defRPr>
                <a:solidFill>
                  <a:srgbClr val="888888"/>
                </a:solidFill>
              </a:defRPr>
            </a:lvl2pPr>
            <a:lvl3pPr lvl="2" algn="ctr">
              <a:lnSpc>
                <a:spcPct val="90000"/>
              </a:lnSpc>
              <a:spcBef>
                <a:spcPts val="375"/>
              </a:spcBef>
              <a:spcAft>
                <a:spcPts val="0"/>
              </a:spcAft>
              <a:buClr>
                <a:srgbClr val="888888"/>
              </a:buClr>
              <a:buSzPts val="1500"/>
              <a:buNone/>
              <a:defRPr>
                <a:solidFill>
                  <a:srgbClr val="888888"/>
                </a:solidFill>
              </a:defRPr>
            </a:lvl3pPr>
            <a:lvl4pPr lvl="3" algn="ctr">
              <a:lnSpc>
                <a:spcPct val="90000"/>
              </a:lnSpc>
              <a:spcBef>
                <a:spcPts val="375"/>
              </a:spcBef>
              <a:spcAft>
                <a:spcPts val="0"/>
              </a:spcAft>
              <a:buClr>
                <a:srgbClr val="888888"/>
              </a:buClr>
              <a:buSzPts val="1350"/>
              <a:buNone/>
              <a:defRPr>
                <a:solidFill>
                  <a:srgbClr val="888888"/>
                </a:solidFill>
              </a:defRPr>
            </a:lvl4pPr>
            <a:lvl5pPr lvl="4" algn="ctr">
              <a:lnSpc>
                <a:spcPct val="90000"/>
              </a:lnSpc>
              <a:spcBef>
                <a:spcPts val="375"/>
              </a:spcBef>
              <a:spcAft>
                <a:spcPts val="0"/>
              </a:spcAft>
              <a:buClr>
                <a:srgbClr val="888888"/>
              </a:buClr>
              <a:buSzPts val="1350"/>
              <a:buNone/>
              <a:defRPr>
                <a:solidFill>
                  <a:srgbClr val="888888"/>
                </a:solidFill>
              </a:defRPr>
            </a:lvl5pPr>
            <a:lvl6pPr lvl="5" algn="ctr">
              <a:lnSpc>
                <a:spcPct val="90000"/>
              </a:lnSpc>
              <a:spcBef>
                <a:spcPts val="375"/>
              </a:spcBef>
              <a:spcAft>
                <a:spcPts val="0"/>
              </a:spcAft>
              <a:buClr>
                <a:srgbClr val="888888"/>
              </a:buClr>
              <a:buSzPts val="1350"/>
              <a:buNone/>
              <a:defRPr>
                <a:solidFill>
                  <a:srgbClr val="888888"/>
                </a:solidFill>
              </a:defRPr>
            </a:lvl6pPr>
            <a:lvl7pPr lvl="6" algn="ctr">
              <a:lnSpc>
                <a:spcPct val="90000"/>
              </a:lnSpc>
              <a:spcBef>
                <a:spcPts val="375"/>
              </a:spcBef>
              <a:spcAft>
                <a:spcPts val="0"/>
              </a:spcAft>
              <a:buClr>
                <a:srgbClr val="888888"/>
              </a:buClr>
              <a:buSzPts val="1350"/>
              <a:buNone/>
              <a:defRPr>
                <a:solidFill>
                  <a:srgbClr val="888888"/>
                </a:solidFill>
              </a:defRPr>
            </a:lvl7pPr>
            <a:lvl8pPr lvl="7" algn="ctr">
              <a:lnSpc>
                <a:spcPct val="90000"/>
              </a:lnSpc>
              <a:spcBef>
                <a:spcPts val="375"/>
              </a:spcBef>
              <a:spcAft>
                <a:spcPts val="0"/>
              </a:spcAft>
              <a:buClr>
                <a:srgbClr val="888888"/>
              </a:buClr>
              <a:buSzPts val="1350"/>
              <a:buNone/>
              <a:defRPr>
                <a:solidFill>
                  <a:srgbClr val="888888"/>
                </a:solidFill>
              </a:defRPr>
            </a:lvl8pPr>
            <a:lvl9pPr lvl="8" algn="ctr">
              <a:lnSpc>
                <a:spcPct val="90000"/>
              </a:lnSpc>
              <a:spcBef>
                <a:spcPts val="375"/>
              </a:spcBef>
              <a:spcAft>
                <a:spcPts val="0"/>
              </a:spcAft>
              <a:buClr>
                <a:srgbClr val="888888"/>
              </a:buClr>
              <a:buSzPts val="1350"/>
              <a:buNone/>
              <a:defRPr>
                <a:solidFill>
                  <a:srgbClr val="888888"/>
                </a:solidFill>
              </a:defRPr>
            </a:lvl9pPr>
          </a:lstStyle>
          <a:p>
            <a:endParaRPr/>
          </a:p>
        </p:txBody>
      </p:sp>
      <p:cxnSp>
        <p:nvCxnSpPr>
          <p:cNvPr id="161" name="Google Shape;161;p30"/>
          <p:cNvCxnSpPr/>
          <p:nvPr/>
        </p:nvCxnSpPr>
        <p:spPr>
          <a:xfrm>
            <a:off x="746760" y="2219620"/>
            <a:ext cx="320100" cy="0"/>
          </a:xfrm>
          <a:prstGeom prst="straightConnector1">
            <a:avLst/>
          </a:prstGeom>
          <a:noFill/>
          <a:ln w="19050" cap="flat" cmpd="sng">
            <a:solidFill>
              <a:srgbClr val="FFFFFF"/>
            </a:solidFill>
            <a:prstDash val="solid"/>
            <a:round/>
            <a:headEnd type="none" w="sm" len="sm"/>
            <a:tailEnd type="none" w="sm" len="sm"/>
          </a:ln>
          <a:effectLst>
            <a:outerShdw blurRad="254000" algn="tl" rotWithShape="0">
              <a:srgbClr val="000000">
                <a:alpha val="40000"/>
              </a:srgbClr>
            </a:outerShdw>
          </a:effectLst>
        </p:spPr>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Divider">
  <p:cSld name="Section Divider">
    <p:bg>
      <p:bgPr>
        <a:solidFill>
          <a:schemeClr val="lt1"/>
        </a:solidFill>
        <a:effectLst/>
      </p:bgPr>
    </p:bg>
    <p:spTree>
      <p:nvGrpSpPr>
        <p:cNvPr id="1" name="Shape 21"/>
        <p:cNvGrpSpPr/>
        <p:nvPr/>
      </p:nvGrpSpPr>
      <p:grpSpPr>
        <a:xfrm>
          <a:off x="0" y="0"/>
          <a:ext cx="0" cy="0"/>
          <a:chOff x="0" y="0"/>
          <a:chExt cx="0" cy="0"/>
        </a:xfrm>
      </p:grpSpPr>
      <p:sp>
        <p:nvSpPr>
          <p:cNvPr id="22" name="Google Shape;22;p18"/>
          <p:cNvSpPr txBox="1">
            <a:spLocks noGrp="1"/>
          </p:cNvSpPr>
          <p:nvPr>
            <p:ph type="title"/>
          </p:nvPr>
        </p:nvSpPr>
        <p:spPr>
          <a:xfrm>
            <a:off x="697333" y="1067103"/>
            <a:ext cx="6431700" cy="480000"/>
          </a:xfrm>
          <a:prstGeom prst="rect">
            <a:avLst/>
          </a:prstGeom>
          <a:noFill/>
          <a:ln>
            <a:noFill/>
          </a:ln>
        </p:spPr>
        <p:txBody>
          <a:bodyPr spcFirstLastPara="1" wrap="square" lIns="91425" tIns="45700" rIns="91425" bIns="45700" anchor="t" anchorCtr="0">
            <a:spAutoFit/>
          </a:bodyPr>
          <a:lstStyle>
            <a:lvl1pPr lvl="0" algn="l">
              <a:lnSpc>
                <a:spcPct val="90000"/>
              </a:lnSpc>
              <a:spcBef>
                <a:spcPts val="0"/>
              </a:spcBef>
              <a:spcAft>
                <a:spcPts val="0"/>
              </a:spcAft>
              <a:buClr>
                <a:schemeClr val="lt2"/>
              </a:buClr>
              <a:buSzPts val="2800"/>
              <a:buFont typeface="Avenir"/>
              <a:buNone/>
              <a:defRPr sz="2800" b="1">
                <a:solidFill>
                  <a:schemeClr val="lt2"/>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 name="Google Shape;23;p18"/>
          <p:cNvSpPr txBox="1">
            <a:spLocks noGrp="1"/>
          </p:cNvSpPr>
          <p:nvPr>
            <p:ph type="sldNum" idx="12"/>
          </p:nvPr>
        </p:nvSpPr>
        <p:spPr>
          <a:xfrm>
            <a:off x="6829425" y="4844639"/>
            <a:ext cx="2133600" cy="1860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2"/>
                </a:solidFill>
                <a:latin typeface="Avenir"/>
                <a:ea typeface="Avenir"/>
                <a:cs typeface="Avenir"/>
                <a:sym typeface="Avenir"/>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2"/>
                </a:solidFill>
                <a:latin typeface="Avenir"/>
                <a:ea typeface="Avenir"/>
                <a:cs typeface="Avenir"/>
                <a:sym typeface="Avenir"/>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2"/>
                </a:solidFill>
                <a:latin typeface="Avenir"/>
                <a:ea typeface="Avenir"/>
                <a:cs typeface="Avenir"/>
                <a:sym typeface="Avenir"/>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2"/>
                </a:solidFill>
                <a:latin typeface="Avenir"/>
                <a:ea typeface="Avenir"/>
                <a:cs typeface="Avenir"/>
                <a:sym typeface="Avenir"/>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2"/>
                </a:solidFill>
                <a:latin typeface="Avenir"/>
                <a:ea typeface="Avenir"/>
                <a:cs typeface="Avenir"/>
                <a:sym typeface="Avenir"/>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2"/>
                </a:solidFill>
                <a:latin typeface="Avenir"/>
                <a:ea typeface="Avenir"/>
                <a:cs typeface="Avenir"/>
                <a:sym typeface="Avenir"/>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2"/>
                </a:solidFill>
                <a:latin typeface="Avenir"/>
                <a:ea typeface="Avenir"/>
                <a:cs typeface="Avenir"/>
                <a:sym typeface="Avenir"/>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2"/>
                </a:solidFill>
                <a:latin typeface="Avenir"/>
                <a:ea typeface="Avenir"/>
                <a:cs typeface="Avenir"/>
                <a:sym typeface="Avenir"/>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2"/>
                </a:solidFill>
                <a:latin typeface="Avenir"/>
                <a:ea typeface="Avenir"/>
                <a:cs typeface="Avenir"/>
                <a:sym typeface="Avenir"/>
              </a:defRPr>
            </a:lvl9pPr>
          </a:lstStyle>
          <a:p>
            <a:pPr marL="0" lvl="0" indent="0" algn="r" rtl="0">
              <a:spcBef>
                <a:spcPts val="0"/>
              </a:spcBef>
              <a:spcAft>
                <a:spcPts val="0"/>
              </a:spcAft>
              <a:buNone/>
            </a:pPr>
            <a:r>
              <a:rPr lang="en-US"/>
              <a:t>   </a:t>
            </a:r>
            <a:r>
              <a:rPr lang="en-US">
                <a:solidFill>
                  <a:schemeClr val="lt2"/>
                </a:solidFill>
              </a:rPr>
              <a:t>SIA EOI #1280895      </a:t>
            </a:r>
            <a:fld id="{00000000-1234-1234-1234-123412341234}" type="slidenum">
              <a:rPr lang="en-US">
                <a:solidFill>
                  <a:srgbClr val="7F7F7F"/>
                </a:solidFill>
              </a:rPr>
              <a:t>‹#›</a:t>
            </a:fld>
            <a:endParaRPr>
              <a:solidFill>
                <a:srgbClr val="7F7F7F"/>
              </a:solidFill>
            </a:endParaRPr>
          </a:p>
        </p:txBody>
      </p:sp>
      <p:cxnSp>
        <p:nvCxnSpPr>
          <p:cNvPr id="24" name="Google Shape;24;p18"/>
          <p:cNvCxnSpPr/>
          <p:nvPr/>
        </p:nvCxnSpPr>
        <p:spPr>
          <a:xfrm>
            <a:off x="696912" y="351878"/>
            <a:ext cx="7619400" cy="0"/>
          </a:xfrm>
          <a:prstGeom prst="straightConnector1">
            <a:avLst/>
          </a:prstGeom>
          <a:noFill/>
          <a:ln w="9525" cap="flat" cmpd="sng">
            <a:solidFill>
              <a:schemeClr val="lt2"/>
            </a:solidFill>
            <a:prstDash val="solid"/>
            <a:round/>
            <a:headEnd type="none" w="sm" len="sm"/>
            <a:tailEnd type="none" w="sm" len="sm"/>
          </a:ln>
        </p:spPr>
      </p:cxnSp>
      <p:cxnSp>
        <p:nvCxnSpPr>
          <p:cNvPr id="25" name="Google Shape;25;p18"/>
          <p:cNvCxnSpPr/>
          <p:nvPr/>
        </p:nvCxnSpPr>
        <p:spPr>
          <a:xfrm>
            <a:off x="696912" y="4931900"/>
            <a:ext cx="6849300" cy="0"/>
          </a:xfrm>
          <a:prstGeom prst="straightConnector1">
            <a:avLst/>
          </a:prstGeom>
          <a:noFill/>
          <a:ln w="9525" cap="flat" cmpd="sng">
            <a:solidFill>
              <a:schemeClr val="lt2"/>
            </a:solidFill>
            <a:prstDash val="solid"/>
            <a:round/>
            <a:headEnd type="none" w="sm" len="sm"/>
            <a:tailEnd type="none" w="sm" len="sm"/>
          </a:ln>
        </p:spPr>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over Slide">
  <p:cSld name="Cover Slide">
    <p:spTree>
      <p:nvGrpSpPr>
        <p:cNvPr id="1" name="Shape 26"/>
        <p:cNvGrpSpPr/>
        <p:nvPr/>
      </p:nvGrpSpPr>
      <p:grpSpPr>
        <a:xfrm>
          <a:off x="0" y="0"/>
          <a:ext cx="0" cy="0"/>
          <a:chOff x="0" y="0"/>
          <a:chExt cx="0" cy="0"/>
        </a:xfrm>
      </p:grpSpPr>
      <p:pic>
        <p:nvPicPr>
          <p:cNvPr id="27" name="Google Shape;27;p19"/>
          <p:cNvPicPr preferRelativeResize="0"/>
          <p:nvPr/>
        </p:nvPicPr>
        <p:blipFill rotWithShape="1">
          <a:blip r:embed="rId2">
            <a:alphaModFix/>
          </a:blip>
          <a:srcRect/>
          <a:stretch/>
        </p:blipFill>
        <p:spPr>
          <a:xfrm>
            <a:off x="237067" y="153987"/>
            <a:ext cx="8669868" cy="4876800"/>
          </a:xfrm>
          <a:prstGeom prst="rect">
            <a:avLst/>
          </a:prstGeom>
          <a:noFill/>
          <a:ln>
            <a:noFill/>
          </a:ln>
        </p:spPr>
      </p:pic>
      <p:sp>
        <p:nvSpPr>
          <p:cNvPr id="28" name="Google Shape;28;p19"/>
          <p:cNvSpPr txBox="1">
            <a:spLocks noGrp="1"/>
          </p:cNvSpPr>
          <p:nvPr>
            <p:ph type="body" idx="1"/>
          </p:nvPr>
        </p:nvSpPr>
        <p:spPr>
          <a:xfrm rot="-5400000">
            <a:off x="7518642" y="3682077"/>
            <a:ext cx="2562300" cy="175500"/>
          </a:xfrm>
          <a:prstGeom prst="rect">
            <a:avLst/>
          </a:prstGeom>
          <a:noFill/>
          <a:ln>
            <a:noFill/>
          </a:ln>
        </p:spPr>
        <p:txBody>
          <a:bodyPr spcFirstLastPara="1" wrap="square" lIns="91425" tIns="45700" rIns="91425" bIns="45700" anchor="t" anchorCtr="0">
            <a:spAutoFit/>
          </a:bodyPr>
          <a:lstStyle>
            <a:lvl1pPr marL="457200" lvl="0" indent="-228600" algn="l">
              <a:lnSpc>
                <a:spcPct val="90000"/>
              </a:lnSpc>
              <a:spcBef>
                <a:spcPts val="750"/>
              </a:spcBef>
              <a:spcAft>
                <a:spcPts val="0"/>
              </a:spcAft>
              <a:buClr>
                <a:schemeClr val="lt1"/>
              </a:buClr>
              <a:buSzPts val="600"/>
              <a:buNone/>
              <a:defRPr sz="600">
                <a:solidFill>
                  <a:schemeClr val="lt1"/>
                </a:solidFill>
              </a:defRPr>
            </a:lvl1pPr>
            <a:lvl2pPr marL="914400" lvl="1" indent="-228600" algn="l">
              <a:lnSpc>
                <a:spcPct val="90000"/>
              </a:lnSpc>
              <a:spcBef>
                <a:spcPts val="375"/>
              </a:spcBef>
              <a:spcAft>
                <a:spcPts val="0"/>
              </a:spcAft>
              <a:buClr>
                <a:schemeClr val="lt1"/>
              </a:buClr>
              <a:buSzPts val="1800"/>
              <a:buNone/>
              <a:defRPr sz="1800">
                <a:solidFill>
                  <a:schemeClr val="lt1"/>
                </a:solidFill>
              </a:defRPr>
            </a:lvl2pPr>
            <a:lvl3pPr marL="1371600" lvl="2" indent="-228600" algn="l">
              <a:lnSpc>
                <a:spcPct val="90000"/>
              </a:lnSpc>
              <a:spcBef>
                <a:spcPts val="375"/>
              </a:spcBef>
              <a:spcAft>
                <a:spcPts val="0"/>
              </a:spcAft>
              <a:buClr>
                <a:schemeClr val="lt1"/>
              </a:buClr>
              <a:buSzPts val="1600"/>
              <a:buNone/>
              <a:defRPr sz="1600">
                <a:solidFill>
                  <a:schemeClr val="lt1"/>
                </a:solidFill>
              </a:defRPr>
            </a:lvl3pPr>
            <a:lvl4pPr marL="1828800" lvl="3" indent="-228600" algn="l">
              <a:lnSpc>
                <a:spcPct val="90000"/>
              </a:lnSpc>
              <a:spcBef>
                <a:spcPts val="375"/>
              </a:spcBef>
              <a:spcAft>
                <a:spcPts val="0"/>
              </a:spcAft>
              <a:buClr>
                <a:schemeClr val="lt1"/>
              </a:buClr>
              <a:buSzPts val="1400"/>
              <a:buNone/>
              <a:defRPr sz="1400">
                <a:solidFill>
                  <a:schemeClr val="lt1"/>
                </a:solidFill>
              </a:defRPr>
            </a:lvl4pPr>
            <a:lvl5pPr marL="2286000" lvl="4" indent="-228600" algn="l">
              <a:lnSpc>
                <a:spcPct val="90000"/>
              </a:lnSpc>
              <a:spcBef>
                <a:spcPts val="375"/>
              </a:spcBef>
              <a:spcAft>
                <a:spcPts val="0"/>
              </a:spcAft>
              <a:buClr>
                <a:schemeClr val="lt1"/>
              </a:buClr>
              <a:buSzPts val="1200"/>
              <a:buNone/>
              <a:defRPr sz="1200">
                <a:solidFill>
                  <a:schemeClr val="lt1"/>
                </a:solidFill>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29" name="Google Shape;29;p19"/>
          <p:cNvSpPr txBox="1"/>
          <p:nvPr/>
        </p:nvSpPr>
        <p:spPr>
          <a:xfrm>
            <a:off x="685800" y="3828944"/>
            <a:ext cx="3429000" cy="531900"/>
          </a:xfrm>
          <a:prstGeom prst="rect">
            <a:avLst/>
          </a:prstGeom>
          <a:noFill/>
          <a:ln>
            <a:noFill/>
          </a:ln>
          <a:effectLst>
            <a:outerShdw blurRad="254000" algn="tl" rotWithShape="0">
              <a:srgbClr val="000000">
                <a:alpha val="40000"/>
              </a:srgbClr>
            </a:outerShdw>
          </a:effectLst>
        </p:spPr>
        <p:txBody>
          <a:bodyPr spcFirstLastPara="1" wrap="square" lIns="91425" tIns="45700" rIns="91425" bIns="45700" anchor="t" anchorCtr="0">
            <a:normAutofit/>
          </a:bodyPr>
          <a:lstStyle/>
          <a:p>
            <a:pPr marL="0" marR="0" lvl="0" indent="0" algn="l" rtl="0">
              <a:lnSpc>
                <a:spcPct val="90000"/>
              </a:lnSpc>
              <a:spcBef>
                <a:spcPts val="0"/>
              </a:spcBef>
              <a:spcAft>
                <a:spcPts val="0"/>
              </a:spcAft>
              <a:buClr>
                <a:schemeClr val="lt1"/>
              </a:buClr>
              <a:buSzPts val="1600"/>
              <a:buFont typeface="Arial"/>
              <a:buNone/>
            </a:pPr>
            <a:endParaRPr sz="1600" b="0" i="0" u="none" strike="noStrike" cap="none">
              <a:solidFill>
                <a:schemeClr val="lt1"/>
              </a:solidFill>
              <a:latin typeface="Arial"/>
              <a:ea typeface="Arial"/>
              <a:cs typeface="Arial"/>
              <a:sym typeface="Arial"/>
            </a:endParaRPr>
          </a:p>
        </p:txBody>
      </p:sp>
      <p:sp>
        <p:nvSpPr>
          <p:cNvPr id="30" name="Google Shape;30;p19"/>
          <p:cNvSpPr/>
          <p:nvPr/>
        </p:nvSpPr>
        <p:spPr>
          <a:xfrm>
            <a:off x="236760" y="1719943"/>
            <a:ext cx="5542200" cy="2640900"/>
          </a:xfrm>
          <a:prstGeom prst="rect">
            <a:avLst/>
          </a:prstGeom>
          <a:solidFill>
            <a:schemeClr val="lt2">
              <a:alpha val="81568"/>
            </a:schemeClr>
          </a:solidFill>
          <a:ln>
            <a:noFill/>
          </a:ln>
        </p:spPr>
        <p:txBody>
          <a:bodyPr spcFirstLastPara="1" wrap="square" lIns="182875" tIns="137150" rIns="182875" bIns="91425" anchor="t"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31" name="Google Shape;31;p19"/>
          <p:cNvSpPr txBox="1">
            <a:spLocks noGrp="1"/>
          </p:cNvSpPr>
          <p:nvPr>
            <p:ph type="ctrTitle"/>
          </p:nvPr>
        </p:nvSpPr>
        <p:spPr>
          <a:xfrm>
            <a:off x="685800" y="2013865"/>
            <a:ext cx="4485000" cy="895800"/>
          </a:xfrm>
          <a:prstGeom prst="rect">
            <a:avLst/>
          </a:prstGeom>
          <a:noFill/>
          <a:ln>
            <a:noFill/>
          </a:ln>
          <a:effectLst>
            <a:outerShdw blurRad="254000" algn="tl" rotWithShape="0">
              <a:srgbClr val="000000">
                <a:alpha val="20000"/>
              </a:srgbClr>
            </a:outerShdw>
          </a:effectLst>
        </p:spPr>
        <p:txBody>
          <a:bodyPr spcFirstLastPara="1" wrap="square" lIns="91425" tIns="45700" rIns="91425" bIns="45700" anchor="b" anchorCtr="0">
            <a:noAutofit/>
          </a:bodyPr>
          <a:lstStyle>
            <a:lvl1pPr lvl="0" algn="l">
              <a:lnSpc>
                <a:spcPct val="90000"/>
              </a:lnSpc>
              <a:spcBef>
                <a:spcPts val="0"/>
              </a:spcBef>
              <a:spcAft>
                <a:spcPts val="0"/>
              </a:spcAft>
              <a:buClr>
                <a:schemeClr val="lt1"/>
              </a:buClr>
              <a:buSzPts val="2000"/>
              <a:buFont typeface="Avenir"/>
              <a:buNone/>
              <a:defRPr sz="20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32" name="Google Shape;32;p19"/>
          <p:cNvCxnSpPr/>
          <p:nvPr/>
        </p:nvCxnSpPr>
        <p:spPr>
          <a:xfrm>
            <a:off x="746760" y="3071361"/>
            <a:ext cx="1148700" cy="0"/>
          </a:xfrm>
          <a:prstGeom prst="straightConnector1">
            <a:avLst/>
          </a:prstGeom>
          <a:noFill/>
          <a:ln w="19050" cap="flat" cmpd="sng">
            <a:solidFill>
              <a:srgbClr val="FFFFFF"/>
            </a:solidFill>
            <a:prstDash val="solid"/>
            <a:round/>
            <a:headEnd type="none" w="sm" len="sm"/>
            <a:tailEnd type="none" w="sm" len="sm"/>
          </a:ln>
          <a:effectLst>
            <a:outerShdw blurRad="254000" algn="tl" rotWithShape="0">
              <a:srgbClr val="000000">
                <a:alpha val="40000"/>
              </a:srgbClr>
            </a:outerShdw>
          </a:effectLst>
        </p:spPr>
      </p:cxnSp>
      <p:sp>
        <p:nvSpPr>
          <p:cNvPr id="33" name="Google Shape;33;p19"/>
          <p:cNvSpPr txBox="1">
            <a:spLocks noGrp="1"/>
          </p:cNvSpPr>
          <p:nvPr>
            <p:ph type="subTitle" idx="2"/>
          </p:nvPr>
        </p:nvSpPr>
        <p:spPr>
          <a:xfrm>
            <a:off x="685800" y="3233181"/>
            <a:ext cx="3429000" cy="341400"/>
          </a:xfrm>
          <a:prstGeom prst="rect">
            <a:avLst/>
          </a:prstGeom>
          <a:noFill/>
          <a:ln>
            <a:noFill/>
          </a:ln>
          <a:effectLst>
            <a:outerShdw blurRad="254000" algn="tl" rotWithShape="0">
              <a:srgbClr val="000000">
                <a:alpha val="40000"/>
              </a:srgbClr>
            </a:outerShdw>
          </a:effectLst>
        </p:spPr>
        <p:txBody>
          <a:bodyPr spcFirstLastPara="1" wrap="square" lIns="91425" tIns="45700" rIns="91425" bIns="45700" anchor="t" anchorCtr="0">
            <a:normAutofit/>
          </a:bodyPr>
          <a:lstStyle>
            <a:lvl1pPr lvl="0" algn="l">
              <a:lnSpc>
                <a:spcPct val="90000"/>
              </a:lnSpc>
              <a:spcBef>
                <a:spcPts val="750"/>
              </a:spcBef>
              <a:spcAft>
                <a:spcPts val="0"/>
              </a:spcAft>
              <a:buClr>
                <a:schemeClr val="lt1"/>
              </a:buClr>
              <a:buSzPts val="1600"/>
              <a:buNone/>
              <a:defRPr sz="1600">
                <a:solidFill>
                  <a:schemeClr val="lt1"/>
                </a:solidFill>
              </a:defRPr>
            </a:lvl1pPr>
            <a:lvl2pPr lvl="1" algn="ctr">
              <a:lnSpc>
                <a:spcPct val="90000"/>
              </a:lnSpc>
              <a:spcBef>
                <a:spcPts val="375"/>
              </a:spcBef>
              <a:spcAft>
                <a:spcPts val="0"/>
              </a:spcAft>
              <a:buClr>
                <a:srgbClr val="888888"/>
              </a:buClr>
              <a:buSzPts val="1800"/>
              <a:buNone/>
              <a:defRPr>
                <a:solidFill>
                  <a:srgbClr val="888888"/>
                </a:solidFill>
              </a:defRPr>
            </a:lvl2pPr>
            <a:lvl3pPr lvl="2" algn="ctr">
              <a:lnSpc>
                <a:spcPct val="90000"/>
              </a:lnSpc>
              <a:spcBef>
                <a:spcPts val="375"/>
              </a:spcBef>
              <a:spcAft>
                <a:spcPts val="0"/>
              </a:spcAft>
              <a:buClr>
                <a:srgbClr val="888888"/>
              </a:buClr>
              <a:buSzPts val="1500"/>
              <a:buNone/>
              <a:defRPr>
                <a:solidFill>
                  <a:srgbClr val="888888"/>
                </a:solidFill>
              </a:defRPr>
            </a:lvl3pPr>
            <a:lvl4pPr lvl="3" algn="ctr">
              <a:lnSpc>
                <a:spcPct val="90000"/>
              </a:lnSpc>
              <a:spcBef>
                <a:spcPts val="375"/>
              </a:spcBef>
              <a:spcAft>
                <a:spcPts val="0"/>
              </a:spcAft>
              <a:buClr>
                <a:srgbClr val="888888"/>
              </a:buClr>
              <a:buSzPts val="1350"/>
              <a:buNone/>
              <a:defRPr>
                <a:solidFill>
                  <a:srgbClr val="888888"/>
                </a:solidFill>
              </a:defRPr>
            </a:lvl4pPr>
            <a:lvl5pPr lvl="4" algn="ctr">
              <a:lnSpc>
                <a:spcPct val="90000"/>
              </a:lnSpc>
              <a:spcBef>
                <a:spcPts val="375"/>
              </a:spcBef>
              <a:spcAft>
                <a:spcPts val="0"/>
              </a:spcAft>
              <a:buClr>
                <a:srgbClr val="888888"/>
              </a:buClr>
              <a:buSzPts val="1350"/>
              <a:buNone/>
              <a:defRPr>
                <a:solidFill>
                  <a:srgbClr val="888888"/>
                </a:solidFill>
              </a:defRPr>
            </a:lvl5pPr>
            <a:lvl6pPr lvl="5" algn="ctr">
              <a:lnSpc>
                <a:spcPct val="90000"/>
              </a:lnSpc>
              <a:spcBef>
                <a:spcPts val="375"/>
              </a:spcBef>
              <a:spcAft>
                <a:spcPts val="0"/>
              </a:spcAft>
              <a:buClr>
                <a:srgbClr val="888888"/>
              </a:buClr>
              <a:buSzPts val="1350"/>
              <a:buNone/>
              <a:defRPr>
                <a:solidFill>
                  <a:srgbClr val="888888"/>
                </a:solidFill>
              </a:defRPr>
            </a:lvl6pPr>
            <a:lvl7pPr lvl="6" algn="ctr">
              <a:lnSpc>
                <a:spcPct val="90000"/>
              </a:lnSpc>
              <a:spcBef>
                <a:spcPts val="375"/>
              </a:spcBef>
              <a:spcAft>
                <a:spcPts val="0"/>
              </a:spcAft>
              <a:buClr>
                <a:srgbClr val="888888"/>
              </a:buClr>
              <a:buSzPts val="1350"/>
              <a:buNone/>
              <a:defRPr>
                <a:solidFill>
                  <a:srgbClr val="888888"/>
                </a:solidFill>
              </a:defRPr>
            </a:lvl7pPr>
            <a:lvl8pPr lvl="7" algn="ctr">
              <a:lnSpc>
                <a:spcPct val="90000"/>
              </a:lnSpc>
              <a:spcBef>
                <a:spcPts val="375"/>
              </a:spcBef>
              <a:spcAft>
                <a:spcPts val="0"/>
              </a:spcAft>
              <a:buClr>
                <a:srgbClr val="888888"/>
              </a:buClr>
              <a:buSzPts val="1350"/>
              <a:buNone/>
              <a:defRPr>
                <a:solidFill>
                  <a:srgbClr val="888888"/>
                </a:solidFill>
              </a:defRPr>
            </a:lvl8pPr>
            <a:lvl9pPr lvl="8" algn="ctr">
              <a:lnSpc>
                <a:spcPct val="90000"/>
              </a:lnSpc>
              <a:spcBef>
                <a:spcPts val="375"/>
              </a:spcBef>
              <a:spcAft>
                <a:spcPts val="0"/>
              </a:spcAft>
              <a:buClr>
                <a:srgbClr val="888888"/>
              </a:buClr>
              <a:buSzPts val="1350"/>
              <a:buNone/>
              <a:defRPr>
                <a:solidFill>
                  <a:srgbClr val="888888"/>
                </a:solidFill>
              </a:defRPr>
            </a:lvl9pPr>
          </a:lstStyle>
          <a:p>
            <a:endParaRPr/>
          </a:p>
        </p:txBody>
      </p:sp>
      <p:sp>
        <p:nvSpPr>
          <p:cNvPr id="34" name="Google Shape;34;p19"/>
          <p:cNvSpPr txBox="1"/>
          <p:nvPr/>
        </p:nvSpPr>
        <p:spPr>
          <a:xfrm>
            <a:off x="685800" y="3620636"/>
            <a:ext cx="4121100" cy="357300"/>
          </a:xfrm>
          <a:prstGeom prst="rect">
            <a:avLst/>
          </a:prstGeom>
          <a:noFill/>
          <a:ln>
            <a:noFill/>
          </a:ln>
          <a:effectLst>
            <a:outerShdw blurRad="254000" algn="tl" rotWithShape="0">
              <a:srgbClr val="000000">
                <a:alpha val="20000"/>
              </a:srgbClr>
            </a:outerShdw>
          </a:effectLst>
        </p:spPr>
        <p:txBody>
          <a:bodyPr spcFirstLastPara="1" wrap="square" lIns="91425" tIns="45700" rIns="91425" bIns="45700" anchor="b" anchorCtr="0">
            <a:noAutofit/>
          </a:bodyPr>
          <a:lstStyle/>
          <a:p>
            <a:pPr marL="0" marR="0" lvl="0" indent="0" algn="l" rtl="0">
              <a:lnSpc>
                <a:spcPct val="90000"/>
              </a:lnSpc>
              <a:spcBef>
                <a:spcPts val="0"/>
              </a:spcBef>
              <a:spcAft>
                <a:spcPts val="0"/>
              </a:spcAft>
              <a:buClr>
                <a:schemeClr val="lt1"/>
              </a:buClr>
              <a:buSzPts val="1600"/>
              <a:buFont typeface="Avenir"/>
              <a:buNone/>
            </a:pPr>
            <a:r>
              <a:rPr lang="en-US" sz="1600" b="1" i="0" u="none" strike="noStrike" cap="none">
                <a:solidFill>
                  <a:schemeClr val="lt1"/>
                </a:solidFill>
                <a:latin typeface="Avenir"/>
                <a:ea typeface="Avenir"/>
                <a:cs typeface="Avenir"/>
                <a:sym typeface="Avenir"/>
              </a:rPr>
              <a:t>www.siaedge.com</a:t>
            </a:r>
            <a:endParaRPr sz="1600" b="1" i="0" u="none" strike="noStrike" cap="none">
              <a:solidFill>
                <a:schemeClr val="lt1"/>
              </a:solidFill>
              <a:latin typeface="Avenir"/>
              <a:ea typeface="Avenir"/>
              <a:cs typeface="Avenir"/>
              <a:sym typeface="Avenir"/>
            </a:endParaRPr>
          </a:p>
        </p:txBody>
      </p:sp>
      <p:pic>
        <p:nvPicPr>
          <p:cNvPr id="35" name="Google Shape;35;p19"/>
          <p:cNvPicPr preferRelativeResize="0"/>
          <p:nvPr/>
        </p:nvPicPr>
        <p:blipFill rotWithShape="1">
          <a:blip r:embed="rId3">
            <a:alphaModFix/>
          </a:blip>
          <a:srcRect/>
          <a:stretch/>
        </p:blipFill>
        <p:spPr>
          <a:xfrm>
            <a:off x="685800" y="528123"/>
            <a:ext cx="1562099" cy="774648"/>
          </a:xfrm>
          <a:prstGeom prst="rect">
            <a:avLst/>
          </a:prstGeom>
          <a:noFill/>
          <a:ln>
            <a:noFill/>
          </a:ln>
          <a:effectLst>
            <a:outerShdw blurRad="254000" algn="tl" rotWithShape="0">
              <a:srgbClr val="000000">
                <a:alpha val="20000"/>
              </a:srgbClr>
            </a:outerShdw>
          </a:effectLst>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able of Contents">
  <p:cSld name="Table of Contents">
    <p:bg>
      <p:bgPr>
        <a:solidFill>
          <a:schemeClr val="lt1"/>
        </a:solidFill>
        <a:effectLst/>
      </p:bgPr>
    </p:bg>
    <p:spTree>
      <p:nvGrpSpPr>
        <p:cNvPr id="1" name="Shape 36"/>
        <p:cNvGrpSpPr/>
        <p:nvPr/>
      </p:nvGrpSpPr>
      <p:grpSpPr>
        <a:xfrm>
          <a:off x="0" y="0"/>
          <a:ext cx="0" cy="0"/>
          <a:chOff x="0" y="0"/>
          <a:chExt cx="0" cy="0"/>
        </a:xfrm>
      </p:grpSpPr>
      <p:sp>
        <p:nvSpPr>
          <p:cNvPr id="37" name="Google Shape;37;p20"/>
          <p:cNvSpPr txBox="1">
            <a:spLocks noGrp="1"/>
          </p:cNvSpPr>
          <p:nvPr>
            <p:ph type="title"/>
          </p:nvPr>
        </p:nvSpPr>
        <p:spPr>
          <a:xfrm>
            <a:off x="697333" y="634431"/>
            <a:ext cx="6431700" cy="424800"/>
          </a:xfrm>
          <a:prstGeom prst="rect">
            <a:avLst/>
          </a:prstGeom>
          <a:noFill/>
          <a:ln>
            <a:noFill/>
          </a:ln>
        </p:spPr>
        <p:txBody>
          <a:bodyPr spcFirstLastPara="1" wrap="square" lIns="91425" tIns="45700" rIns="91425" bIns="45700" anchor="t" anchorCtr="0">
            <a:spAutoFit/>
          </a:bodyPr>
          <a:lstStyle>
            <a:lvl1pPr lvl="0" algn="l">
              <a:lnSpc>
                <a:spcPct val="90000"/>
              </a:lnSpc>
              <a:spcBef>
                <a:spcPts val="0"/>
              </a:spcBef>
              <a:spcAft>
                <a:spcPts val="0"/>
              </a:spcAft>
              <a:buClr>
                <a:schemeClr val="lt2"/>
              </a:buClr>
              <a:buSzPts val="2400"/>
              <a:buFont typeface="Avenir"/>
              <a:buNone/>
              <a:defRPr sz="2400" b="1">
                <a:solidFill>
                  <a:schemeClr val="lt2"/>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 name="Google Shape;38;p20"/>
          <p:cNvSpPr txBox="1">
            <a:spLocks noGrp="1"/>
          </p:cNvSpPr>
          <p:nvPr>
            <p:ph type="body" idx="1"/>
          </p:nvPr>
        </p:nvSpPr>
        <p:spPr>
          <a:xfrm>
            <a:off x="789275" y="1572125"/>
            <a:ext cx="6339300" cy="27147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750"/>
              </a:spcBef>
              <a:spcAft>
                <a:spcPts val="0"/>
              </a:spcAft>
              <a:buClr>
                <a:schemeClr val="lt2"/>
              </a:buClr>
              <a:buSzPts val="2000"/>
              <a:buFont typeface="Arial"/>
              <a:buNone/>
              <a:defRPr sz="2000" b="0">
                <a:solidFill>
                  <a:schemeClr val="lt2"/>
                </a:solidFill>
              </a:defRPr>
            </a:lvl1pPr>
            <a:lvl2pPr marL="914400" lvl="1" indent="-355600" algn="l">
              <a:lnSpc>
                <a:spcPct val="90000"/>
              </a:lnSpc>
              <a:spcBef>
                <a:spcPts val="375"/>
              </a:spcBef>
              <a:spcAft>
                <a:spcPts val="0"/>
              </a:spcAft>
              <a:buClr>
                <a:schemeClr val="lt1"/>
              </a:buClr>
              <a:buSzPts val="2000"/>
              <a:buFont typeface="Arial"/>
              <a:buAutoNum type="arabicPeriod"/>
              <a:defRPr sz="2000">
                <a:solidFill>
                  <a:schemeClr val="lt1"/>
                </a:solidFill>
              </a:defRPr>
            </a:lvl2pPr>
            <a:lvl3pPr marL="1371600" lvl="2" indent="-330200" algn="l">
              <a:lnSpc>
                <a:spcPct val="90000"/>
              </a:lnSpc>
              <a:spcBef>
                <a:spcPts val="375"/>
              </a:spcBef>
              <a:spcAft>
                <a:spcPts val="0"/>
              </a:spcAft>
              <a:buClr>
                <a:schemeClr val="lt1"/>
              </a:buClr>
              <a:buSzPts val="1600"/>
              <a:buFont typeface="Arial"/>
              <a:buAutoNum type="arabicPeriod"/>
              <a:defRPr sz="1600">
                <a:solidFill>
                  <a:schemeClr val="lt1"/>
                </a:solidFill>
              </a:defRPr>
            </a:lvl3pPr>
            <a:lvl4pPr marL="1828800" lvl="3" indent="-317500" algn="l">
              <a:lnSpc>
                <a:spcPct val="90000"/>
              </a:lnSpc>
              <a:spcBef>
                <a:spcPts val="375"/>
              </a:spcBef>
              <a:spcAft>
                <a:spcPts val="0"/>
              </a:spcAft>
              <a:buClr>
                <a:schemeClr val="lt1"/>
              </a:buClr>
              <a:buSzPts val="1400"/>
              <a:buFont typeface="Arial"/>
              <a:buAutoNum type="arabicPeriod"/>
              <a:defRPr sz="1400">
                <a:solidFill>
                  <a:schemeClr val="lt1"/>
                </a:solidFill>
              </a:defRPr>
            </a:lvl4pPr>
            <a:lvl5pPr marL="2286000" lvl="4" indent="-317500" algn="l">
              <a:lnSpc>
                <a:spcPct val="90000"/>
              </a:lnSpc>
              <a:spcBef>
                <a:spcPts val="375"/>
              </a:spcBef>
              <a:spcAft>
                <a:spcPts val="0"/>
              </a:spcAft>
              <a:buClr>
                <a:schemeClr val="lt1"/>
              </a:buClr>
              <a:buSzPts val="1400"/>
              <a:buFont typeface="Arial"/>
              <a:buAutoNum type="arabicPeriod"/>
              <a:defRPr sz="1400">
                <a:solidFill>
                  <a:schemeClr val="lt1"/>
                </a:solidFill>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39" name="Google Shape;39;p20"/>
          <p:cNvSpPr txBox="1">
            <a:spLocks noGrp="1"/>
          </p:cNvSpPr>
          <p:nvPr>
            <p:ph type="sldNum" idx="12"/>
          </p:nvPr>
        </p:nvSpPr>
        <p:spPr>
          <a:xfrm>
            <a:off x="6829425" y="4844639"/>
            <a:ext cx="2133600" cy="1860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2"/>
                </a:solidFill>
                <a:latin typeface="Avenir"/>
                <a:ea typeface="Avenir"/>
                <a:cs typeface="Avenir"/>
                <a:sym typeface="Avenir"/>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2"/>
                </a:solidFill>
                <a:latin typeface="Avenir"/>
                <a:ea typeface="Avenir"/>
                <a:cs typeface="Avenir"/>
                <a:sym typeface="Avenir"/>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2"/>
                </a:solidFill>
                <a:latin typeface="Avenir"/>
                <a:ea typeface="Avenir"/>
                <a:cs typeface="Avenir"/>
                <a:sym typeface="Avenir"/>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2"/>
                </a:solidFill>
                <a:latin typeface="Avenir"/>
                <a:ea typeface="Avenir"/>
                <a:cs typeface="Avenir"/>
                <a:sym typeface="Avenir"/>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2"/>
                </a:solidFill>
                <a:latin typeface="Avenir"/>
                <a:ea typeface="Avenir"/>
                <a:cs typeface="Avenir"/>
                <a:sym typeface="Avenir"/>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2"/>
                </a:solidFill>
                <a:latin typeface="Avenir"/>
                <a:ea typeface="Avenir"/>
                <a:cs typeface="Avenir"/>
                <a:sym typeface="Avenir"/>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2"/>
                </a:solidFill>
                <a:latin typeface="Avenir"/>
                <a:ea typeface="Avenir"/>
                <a:cs typeface="Avenir"/>
                <a:sym typeface="Avenir"/>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2"/>
                </a:solidFill>
                <a:latin typeface="Avenir"/>
                <a:ea typeface="Avenir"/>
                <a:cs typeface="Avenir"/>
                <a:sym typeface="Avenir"/>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2"/>
                </a:solidFill>
                <a:latin typeface="Avenir"/>
                <a:ea typeface="Avenir"/>
                <a:cs typeface="Avenir"/>
                <a:sym typeface="Avenir"/>
              </a:defRPr>
            </a:lvl9pPr>
          </a:lstStyle>
          <a:p>
            <a:pPr marL="0" lvl="0" indent="0" algn="r" rtl="0">
              <a:spcBef>
                <a:spcPts val="0"/>
              </a:spcBef>
              <a:spcAft>
                <a:spcPts val="0"/>
              </a:spcAft>
              <a:buNone/>
            </a:pPr>
            <a:r>
              <a:rPr lang="en-US"/>
              <a:t>   </a:t>
            </a:r>
            <a:r>
              <a:rPr lang="en-US">
                <a:solidFill>
                  <a:schemeClr val="lt2"/>
                </a:solidFill>
              </a:rPr>
              <a:t>SIA EOI #1280895      </a:t>
            </a:r>
            <a:fld id="{00000000-1234-1234-1234-123412341234}" type="slidenum">
              <a:rPr lang="en-US">
                <a:solidFill>
                  <a:srgbClr val="7F7F7F"/>
                </a:solidFill>
              </a:rPr>
              <a:t>‹#›</a:t>
            </a:fld>
            <a:endParaRPr>
              <a:solidFill>
                <a:srgbClr val="7F7F7F"/>
              </a:solidFill>
            </a:endParaRPr>
          </a:p>
        </p:txBody>
      </p:sp>
      <p:cxnSp>
        <p:nvCxnSpPr>
          <p:cNvPr id="40" name="Google Shape;40;p20"/>
          <p:cNvCxnSpPr/>
          <p:nvPr/>
        </p:nvCxnSpPr>
        <p:spPr>
          <a:xfrm>
            <a:off x="1262716" y="1460386"/>
            <a:ext cx="0" cy="2024100"/>
          </a:xfrm>
          <a:prstGeom prst="straightConnector1">
            <a:avLst/>
          </a:prstGeom>
          <a:noFill/>
          <a:ln w="9525" cap="flat" cmpd="sng">
            <a:solidFill>
              <a:schemeClr val="lt2"/>
            </a:solidFill>
            <a:prstDash val="solid"/>
            <a:round/>
            <a:headEnd type="none" w="sm" len="sm"/>
            <a:tailEnd type="none" w="sm" len="sm"/>
          </a:ln>
        </p:spPr>
      </p:cxnSp>
      <p:cxnSp>
        <p:nvCxnSpPr>
          <p:cNvPr id="41" name="Google Shape;41;p20"/>
          <p:cNvCxnSpPr/>
          <p:nvPr/>
        </p:nvCxnSpPr>
        <p:spPr>
          <a:xfrm>
            <a:off x="696912" y="351878"/>
            <a:ext cx="7619400" cy="0"/>
          </a:xfrm>
          <a:prstGeom prst="straightConnector1">
            <a:avLst/>
          </a:prstGeom>
          <a:noFill/>
          <a:ln w="9525" cap="flat" cmpd="sng">
            <a:solidFill>
              <a:schemeClr val="lt2"/>
            </a:solidFill>
            <a:prstDash val="solid"/>
            <a:round/>
            <a:headEnd type="none" w="sm" len="sm"/>
            <a:tailEnd type="none" w="sm" len="sm"/>
          </a:ln>
        </p:spPr>
      </p:cxnSp>
      <p:cxnSp>
        <p:nvCxnSpPr>
          <p:cNvPr id="42" name="Google Shape;42;p20"/>
          <p:cNvCxnSpPr/>
          <p:nvPr/>
        </p:nvCxnSpPr>
        <p:spPr>
          <a:xfrm>
            <a:off x="696912" y="4931900"/>
            <a:ext cx="6849300" cy="0"/>
          </a:xfrm>
          <a:prstGeom prst="straightConnector1">
            <a:avLst/>
          </a:prstGeom>
          <a:noFill/>
          <a:ln w="9525" cap="flat" cmpd="sng">
            <a:solidFill>
              <a:schemeClr val="lt2"/>
            </a:solidFill>
            <a:prstDash val="solid"/>
            <a:round/>
            <a:headEnd type="none" w="sm" len="sm"/>
            <a:tailEnd type="none" w="sm" len="sm"/>
          </a:ln>
        </p:spPr>
      </p:cxn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2_About Our Firm ">
  <p:cSld name="2_About Our Firm ">
    <p:bg>
      <p:bgPr>
        <a:solidFill>
          <a:schemeClr val="lt1"/>
        </a:solidFill>
        <a:effectLst/>
      </p:bgPr>
    </p:bg>
    <p:spTree>
      <p:nvGrpSpPr>
        <p:cNvPr id="1" name="Shape 43"/>
        <p:cNvGrpSpPr/>
        <p:nvPr/>
      </p:nvGrpSpPr>
      <p:grpSpPr>
        <a:xfrm>
          <a:off x="0" y="0"/>
          <a:ext cx="0" cy="0"/>
          <a:chOff x="0" y="0"/>
          <a:chExt cx="0" cy="0"/>
        </a:xfrm>
      </p:grpSpPr>
      <p:sp>
        <p:nvSpPr>
          <p:cNvPr id="44" name="Google Shape;44;p21"/>
          <p:cNvSpPr txBox="1">
            <a:spLocks noGrp="1"/>
          </p:cNvSpPr>
          <p:nvPr>
            <p:ph type="title"/>
          </p:nvPr>
        </p:nvSpPr>
        <p:spPr>
          <a:xfrm>
            <a:off x="697333" y="422217"/>
            <a:ext cx="6431700" cy="341700"/>
          </a:xfrm>
          <a:prstGeom prst="rect">
            <a:avLst/>
          </a:prstGeom>
          <a:noFill/>
          <a:ln>
            <a:noFill/>
          </a:ln>
        </p:spPr>
        <p:txBody>
          <a:bodyPr spcFirstLastPara="1" wrap="square" lIns="91425" tIns="45700" rIns="91425" bIns="45700" anchor="t" anchorCtr="0">
            <a:spAutoFit/>
          </a:bodyPr>
          <a:lstStyle>
            <a:lvl1pPr lvl="0" algn="l">
              <a:lnSpc>
                <a:spcPct val="90000"/>
              </a:lnSpc>
              <a:spcBef>
                <a:spcPts val="0"/>
              </a:spcBef>
              <a:spcAft>
                <a:spcPts val="0"/>
              </a:spcAft>
              <a:buClr>
                <a:schemeClr val="lt2"/>
              </a:buClr>
              <a:buSzPts val="1800"/>
              <a:buFont typeface="Avenir"/>
              <a:buNone/>
              <a:defRPr sz="1800" b="1">
                <a:solidFill>
                  <a:schemeClr val="lt2"/>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5" name="Google Shape;45;p21"/>
          <p:cNvSpPr txBox="1">
            <a:spLocks noGrp="1"/>
          </p:cNvSpPr>
          <p:nvPr>
            <p:ph type="body" idx="1"/>
          </p:nvPr>
        </p:nvSpPr>
        <p:spPr>
          <a:xfrm>
            <a:off x="696900" y="991404"/>
            <a:ext cx="7619400" cy="3417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750"/>
              </a:spcBef>
              <a:spcAft>
                <a:spcPts val="0"/>
              </a:spcAft>
              <a:buClr>
                <a:schemeClr val="dk2"/>
              </a:buClr>
              <a:buSzPts val="1200"/>
              <a:buFont typeface="Arial"/>
              <a:buNone/>
              <a:defRPr sz="1200" b="1">
                <a:solidFill>
                  <a:schemeClr val="dk2"/>
                </a:solidFill>
              </a:defRPr>
            </a:lvl1pPr>
            <a:lvl2pPr marL="914400" lvl="1" indent="-355600" algn="l">
              <a:lnSpc>
                <a:spcPct val="90000"/>
              </a:lnSpc>
              <a:spcBef>
                <a:spcPts val="375"/>
              </a:spcBef>
              <a:spcAft>
                <a:spcPts val="0"/>
              </a:spcAft>
              <a:buClr>
                <a:schemeClr val="lt1"/>
              </a:buClr>
              <a:buSzPts val="2000"/>
              <a:buFont typeface="Arial"/>
              <a:buAutoNum type="arabicPeriod"/>
              <a:defRPr sz="2000">
                <a:solidFill>
                  <a:schemeClr val="lt1"/>
                </a:solidFill>
              </a:defRPr>
            </a:lvl2pPr>
            <a:lvl3pPr marL="1371600" lvl="2" indent="-330200" algn="l">
              <a:lnSpc>
                <a:spcPct val="90000"/>
              </a:lnSpc>
              <a:spcBef>
                <a:spcPts val="375"/>
              </a:spcBef>
              <a:spcAft>
                <a:spcPts val="0"/>
              </a:spcAft>
              <a:buClr>
                <a:schemeClr val="lt1"/>
              </a:buClr>
              <a:buSzPts val="1600"/>
              <a:buFont typeface="Arial"/>
              <a:buAutoNum type="arabicPeriod"/>
              <a:defRPr sz="1600">
                <a:solidFill>
                  <a:schemeClr val="lt1"/>
                </a:solidFill>
              </a:defRPr>
            </a:lvl3pPr>
            <a:lvl4pPr marL="1828800" lvl="3" indent="-317500" algn="l">
              <a:lnSpc>
                <a:spcPct val="90000"/>
              </a:lnSpc>
              <a:spcBef>
                <a:spcPts val="375"/>
              </a:spcBef>
              <a:spcAft>
                <a:spcPts val="0"/>
              </a:spcAft>
              <a:buClr>
                <a:schemeClr val="lt1"/>
              </a:buClr>
              <a:buSzPts val="1400"/>
              <a:buFont typeface="Arial"/>
              <a:buAutoNum type="arabicPeriod"/>
              <a:defRPr sz="1400">
                <a:solidFill>
                  <a:schemeClr val="lt1"/>
                </a:solidFill>
              </a:defRPr>
            </a:lvl4pPr>
            <a:lvl5pPr marL="2286000" lvl="4" indent="-317500" algn="l">
              <a:lnSpc>
                <a:spcPct val="90000"/>
              </a:lnSpc>
              <a:spcBef>
                <a:spcPts val="375"/>
              </a:spcBef>
              <a:spcAft>
                <a:spcPts val="0"/>
              </a:spcAft>
              <a:buClr>
                <a:schemeClr val="lt1"/>
              </a:buClr>
              <a:buSzPts val="1400"/>
              <a:buFont typeface="Arial"/>
              <a:buAutoNum type="arabicPeriod"/>
              <a:defRPr sz="1400">
                <a:solidFill>
                  <a:schemeClr val="lt1"/>
                </a:solidFill>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46" name="Google Shape;46;p21"/>
          <p:cNvSpPr txBox="1">
            <a:spLocks noGrp="1"/>
          </p:cNvSpPr>
          <p:nvPr>
            <p:ph type="sldNum" idx="12"/>
          </p:nvPr>
        </p:nvSpPr>
        <p:spPr>
          <a:xfrm>
            <a:off x="6829425" y="4844639"/>
            <a:ext cx="2133600" cy="1860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2"/>
                </a:solidFill>
                <a:latin typeface="Avenir"/>
                <a:ea typeface="Avenir"/>
                <a:cs typeface="Avenir"/>
                <a:sym typeface="Avenir"/>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2"/>
                </a:solidFill>
                <a:latin typeface="Avenir"/>
                <a:ea typeface="Avenir"/>
                <a:cs typeface="Avenir"/>
                <a:sym typeface="Avenir"/>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2"/>
                </a:solidFill>
                <a:latin typeface="Avenir"/>
                <a:ea typeface="Avenir"/>
                <a:cs typeface="Avenir"/>
                <a:sym typeface="Avenir"/>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2"/>
                </a:solidFill>
                <a:latin typeface="Avenir"/>
                <a:ea typeface="Avenir"/>
                <a:cs typeface="Avenir"/>
                <a:sym typeface="Avenir"/>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2"/>
                </a:solidFill>
                <a:latin typeface="Avenir"/>
                <a:ea typeface="Avenir"/>
                <a:cs typeface="Avenir"/>
                <a:sym typeface="Avenir"/>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2"/>
                </a:solidFill>
                <a:latin typeface="Avenir"/>
                <a:ea typeface="Avenir"/>
                <a:cs typeface="Avenir"/>
                <a:sym typeface="Avenir"/>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2"/>
                </a:solidFill>
                <a:latin typeface="Avenir"/>
                <a:ea typeface="Avenir"/>
                <a:cs typeface="Avenir"/>
                <a:sym typeface="Avenir"/>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2"/>
                </a:solidFill>
                <a:latin typeface="Avenir"/>
                <a:ea typeface="Avenir"/>
                <a:cs typeface="Avenir"/>
                <a:sym typeface="Avenir"/>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2"/>
                </a:solidFill>
                <a:latin typeface="Avenir"/>
                <a:ea typeface="Avenir"/>
                <a:cs typeface="Avenir"/>
                <a:sym typeface="Avenir"/>
              </a:defRPr>
            </a:lvl9pPr>
          </a:lstStyle>
          <a:p>
            <a:pPr marL="0" lvl="0" indent="0" algn="r" rtl="0">
              <a:spcBef>
                <a:spcPts val="0"/>
              </a:spcBef>
              <a:spcAft>
                <a:spcPts val="0"/>
              </a:spcAft>
              <a:buNone/>
            </a:pPr>
            <a:r>
              <a:rPr lang="en-US"/>
              <a:t>   </a:t>
            </a:r>
            <a:r>
              <a:rPr lang="en-US">
                <a:solidFill>
                  <a:schemeClr val="lt2"/>
                </a:solidFill>
              </a:rPr>
              <a:t>SIA EOI #1280895      </a:t>
            </a:r>
            <a:fld id="{00000000-1234-1234-1234-123412341234}" type="slidenum">
              <a:rPr lang="en-US">
                <a:solidFill>
                  <a:srgbClr val="7F7F7F"/>
                </a:solidFill>
              </a:rPr>
              <a:t>‹#›</a:t>
            </a:fld>
            <a:endParaRPr>
              <a:solidFill>
                <a:srgbClr val="7F7F7F"/>
              </a:solidFill>
            </a:endParaRPr>
          </a:p>
        </p:txBody>
      </p:sp>
      <p:cxnSp>
        <p:nvCxnSpPr>
          <p:cNvPr id="47" name="Google Shape;47;p21"/>
          <p:cNvCxnSpPr/>
          <p:nvPr/>
        </p:nvCxnSpPr>
        <p:spPr>
          <a:xfrm>
            <a:off x="696912" y="833146"/>
            <a:ext cx="7619400" cy="0"/>
          </a:xfrm>
          <a:prstGeom prst="straightConnector1">
            <a:avLst/>
          </a:prstGeom>
          <a:noFill/>
          <a:ln w="9525" cap="flat" cmpd="sng">
            <a:solidFill>
              <a:schemeClr val="lt2"/>
            </a:solidFill>
            <a:prstDash val="solid"/>
            <a:round/>
            <a:headEnd type="none" w="sm" len="sm"/>
            <a:tailEnd type="none" w="sm" len="sm"/>
          </a:ln>
        </p:spPr>
      </p:cxnSp>
      <p:cxnSp>
        <p:nvCxnSpPr>
          <p:cNvPr id="48" name="Google Shape;48;p21"/>
          <p:cNvCxnSpPr/>
          <p:nvPr/>
        </p:nvCxnSpPr>
        <p:spPr>
          <a:xfrm>
            <a:off x="696912" y="4931900"/>
            <a:ext cx="6849300" cy="0"/>
          </a:xfrm>
          <a:prstGeom prst="straightConnector1">
            <a:avLst/>
          </a:prstGeom>
          <a:noFill/>
          <a:ln w="9525" cap="flat" cmpd="sng">
            <a:solidFill>
              <a:schemeClr val="lt2"/>
            </a:solidFill>
            <a:prstDash val="solid"/>
            <a:round/>
            <a:headEnd type="none" w="sm" len="sm"/>
            <a:tailEnd type="none" w="sm" len="sm"/>
          </a:ln>
        </p:spPr>
      </p:cxnSp>
      <p:sp>
        <p:nvSpPr>
          <p:cNvPr id="49" name="Google Shape;49;p21"/>
          <p:cNvSpPr>
            <a:spLocks noGrp="1"/>
          </p:cNvSpPr>
          <p:nvPr>
            <p:ph type="pic" idx="2"/>
          </p:nvPr>
        </p:nvSpPr>
        <p:spPr>
          <a:xfrm>
            <a:off x="696913" y="1405023"/>
            <a:ext cx="911100" cy="760500"/>
          </a:xfrm>
          <a:prstGeom prst="rect">
            <a:avLst/>
          </a:prstGeom>
          <a:noFill/>
          <a:ln>
            <a:noFill/>
          </a:ln>
        </p:spPr>
      </p:sp>
      <p:sp>
        <p:nvSpPr>
          <p:cNvPr id="50" name="Google Shape;50;p21"/>
          <p:cNvSpPr>
            <a:spLocks noGrp="1"/>
          </p:cNvSpPr>
          <p:nvPr>
            <p:ph type="pic" idx="3"/>
          </p:nvPr>
        </p:nvSpPr>
        <p:spPr>
          <a:xfrm>
            <a:off x="696901" y="2252695"/>
            <a:ext cx="911100" cy="760500"/>
          </a:xfrm>
          <a:prstGeom prst="rect">
            <a:avLst/>
          </a:prstGeom>
          <a:noFill/>
          <a:ln>
            <a:noFill/>
          </a:ln>
        </p:spPr>
      </p:sp>
      <p:sp>
        <p:nvSpPr>
          <p:cNvPr id="51" name="Google Shape;51;p21"/>
          <p:cNvSpPr>
            <a:spLocks noGrp="1"/>
          </p:cNvSpPr>
          <p:nvPr>
            <p:ph type="pic" idx="4"/>
          </p:nvPr>
        </p:nvSpPr>
        <p:spPr>
          <a:xfrm>
            <a:off x="696900" y="3091775"/>
            <a:ext cx="911100" cy="760500"/>
          </a:xfrm>
          <a:prstGeom prst="rect">
            <a:avLst/>
          </a:prstGeom>
          <a:noFill/>
          <a:ln>
            <a:noFill/>
          </a:ln>
        </p:spPr>
      </p:sp>
      <p:sp>
        <p:nvSpPr>
          <p:cNvPr id="52" name="Google Shape;52;p21"/>
          <p:cNvSpPr>
            <a:spLocks noGrp="1"/>
          </p:cNvSpPr>
          <p:nvPr>
            <p:ph type="pic" idx="5"/>
          </p:nvPr>
        </p:nvSpPr>
        <p:spPr>
          <a:xfrm>
            <a:off x="696899" y="3921229"/>
            <a:ext cx="911100" cy="760500"/>
          </a:xfrm>
          <a:prstGeom prst="rect">
            <a:avLst/>
          </a:prstGeom>
          <a:noFill/>
          <a:ln>
            <a:noFill/>
          </a:ln>
        </p:spPr>
      </p:sp>
      <p:sp>
        <p:nvSpPr>
          <p:cNvPr id="53" name="Google Shape;53;p21"/>
          <p:cNvSpPr txBox="1">
            <a:spLocks noGrp="1"/>
          </p:cNvSpPr>
          <p:nvPr>
            <p:ph type="body" idx="6"/>
          </p:nvPr>
        </p:nvSpPr>
        <p:spPr>
          <a:xfrm>
            <a:off x="1684675" y="1448519"/>
            <a:ext cx="6631500" cy="7554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750"/>
              </a:spcBef>
              <a:spcAft>
                <a:spcPts val="0"/>
              </a:spcAft>
              <a:buClr>
                <a:schemeClr val="dk1"/>
              </a:buClr>
              <a:buSzPts val="1100"/>
              <a:buFont typeface="Arial"/>
              <a:buNone/>
              <a:defRPr sz="1100" b="0">
                <a:solidFill>
                  <a:schemeClr val="dk1"/>
                </a:solidFill>
              </a:defRPr>
            </a:lvl1pPr>
            <a:lvl2pPr marL="914400" lvl="1" indent="-355600" algn="l">
              <a:lnSpc>
                <a:spcPct val="90000"/>
              </a:lnSpc>
              <a:spcBef>
                <a:spcPts val="375"/>
              </a:spcBef>
              <a:spcAft>
                <a:spcPts val="0"/>
              </a:spcAft>
              <a:buClr>
                <a:schemeClr val="lt1"/>
              </a:buClr>
              <a:buSzPts val="2000"/>
              <a:buFont typeface="Arial"/>
              <a:buAutoNum type="arabicPeriod"/>
              <a:defRPr sz="2000">
                <a:solidFill>
                  <a:schemeClr val="lt1"/>
                </a:solidFill>
              </a:defRPr>
            </a:lvl2pPr>
            <a:lvl3pPr marL="1371600" lvl="2" indent="-330200" algn="l">
              <a:lnSpc>
                <a:spcPct val="90000"/>
              </a:lnSpc>
              <a:spcBef>
                <a:spcPts val="375"/>
              </a:spcBef>
              <a:spcAft>
                <a:spcPts val="0"/>
              </a:spcAft>
              <a:buClr>
                <a:schemeClr val="lt1"/>
              </a:buClr>
              <a:buSzPts val="1600"/>
              <a:buFont typeface="Arial"/>
              <a:buAutoNum type="arabicPeriod"/>
              <a:defRPr sz="1600">
                <a:solidFill>
                  <a:schemeClr val="lt1"/>
                </a:solidFill>
              </a:defRPr>
            </a:lvl3pPr>
            <a:lvl4pPr marL="1828800" lvl="3" indent="-317500" algn="l">
              <a:lnSpc>
                <a:spcPct val="90000"/>
              </a:lnSpc>
              <a:spcBef>
                <a:spcPts val="375"/>
              </a:spcBef>
              <a:spcAft>
                <a:spcPts val="0"/>
              </a:spcAft>
              <a:buClr>
                <a:schemeClr val="lt1"/>
              </a:buClr>
              <a:buSzPts val="1400"/>
              <a:buFont typeface="Arial"/>
              <a:buAutoNum type="arabicPeriod"/>
              <a:defRPr sz="1400">
                <a:solidFill>
                  <a:schemeClr val="lt1"/>
                </a:solidFill>
              </a:defRPr>
            </a:lvl4pPr>
            <a:lvl5pPr marL="2286000" lvl="4" indent="-317500" algn="l">
              <a:lnSpc>
                <a:spcPct val="90000"/>
              </a:lnSpc>
              <a:spcBef>
                <a:spcPts val="375"/>
              </a:spcBef>
              <a:spcAft>
                <a:spcPts val="0"/>
              </a:spcAft>
              <a:buClr>
                <a:schemeClr val="lt1"/>
              </a:buClr>
              <a:buSzPts val="1400"/>
              <a:buFont typeface="Arial"/>
              <a:buAutoNum type="arabicPeriod"/>
              <a:defRPr sz="1400">
                <a:solidFill>
                  <a:schemeClr val="lt1"/>
                </a:solidFill>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54" name="Google Shape;54;p21"/>
          <p:cNvSpPr txBox="1">
            <a:spLocks noGrp="1"/>
          </p:cNvSpPr>
          <p:nvPr>
            <p:ph type="body" idx="7"/>
          </p:nvPr>
        </p:nvSpPr>
        <p:spPr>
          <a:xfrm>
            <a:off x="1684675" y="2284068"/>
            <a:ext cx="6631500" cy="7554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750"/>
              </a:spcBef>
              <a:spcAft>
                <a:spcPts val="0"/>
              </a:spcAft>
              <a:buClr>
                <a:schemeClr val="dk1"/>
              </a:buClr>
              <a:buSzPts val="1100"/>
              <a:buFont typeface="Arial"/>
              <a:buNone/>
              <a:defRPr sz="1100" b="0">
                <a:solidFill>
                  <a:schemeClr val="dk1"/>
                </a:solidFill>
              </a:defRPr>
            </a:lvl1pPr>
            <a:lvl2pPr marL="914400" lvl="1" indent="-355600" algn="l">
              <a:lnSpc>
                <a:spcPct val="90000"/>
              </a:lnSpc>
              <a:spcBef>
                <a:spcPts val="375"/>
              </a:spcBef>
              <a:spcAft>
                <a:spcPts val="0"/>
              </a:spcAft>
              <a:buClr>
                <a:schemeClr val="lt1"/>
              </a:buClr>
              <a:buSzPts val="2000"/>
              <a:buFont typeface="Arial"/>
              <a:buAutoNum type="arabicPeriod"/>
              <a:defRPr sz="2000">
                <a:solidFill>
                  <a:schemeClr val="lt1"/>
                </a:solidFill>
              </a:defRPr>
            </a:lvl2pPr>
            <a:lvl3pPr marL="1371600" lvl="2" indent="-330200" algn="l">
              <a:lnSpc>
                <a:spcPct val="90000"/>
              </a:lnSpc>
              <a:spcBef>
                <a:spcPts val="375"/>
              </a:spcBef>
              <a:spcAft>
                <a:spcPts val="0"/>
              </a:spcAft>
              <a:buClr>
                <a:schemeClr val="lt1"/>
              </a:buClr>
              <a:buSzPts val="1600"/>
              <a:buFont typeface="Arial"/>
              <a:buAutoNum type="arabicPeriod"/>
              <a:defRPr sz="1600">
                <a:solidFill>
                  <a:schemeClr val="lt1"/>
                </a:solidFill>
              </a:defRPr>
            </a:lvl3pPr>
            <a:lvl4pPr marL="1828800" lvl="3" indent="-317500" algn="l">
              <a:lnSpc>
                <a:spcPct val="90000"/>
              </a:lnSpc>
              <a:spcBef>
                <a:spcPts val="375"/>
              </a:spcBef>
              <a:spcAft>
                <a:spcPts val="0"/>
              </a:spcAft>
              <a:buClr>
                <a:schemeClr val="lt1"/>
              </a:buClr>
              <a:buSzPts val="1400"/>
              <a:buFont typeface="Arial"/>
              <a:buAutoNum type="arabicPeriod"/>
              <a:defRPr sz="1400">
                <a:solidFill>
                  <a:schemeClr val="lt1"/>
                </a:solidFill>
              </a:defRPr>
            </a:lvl4pPr>
            <a:lvl5pPr marL="2286000" lvl="4" indent="-317500" algn="l">
              <a:lnSpc>
                <a:spcPct val="90000"/>
              </a:lnSpc>
              <a:spcBef>
                <a:spcPts val="375"/>
              </a:spcBef>
              <a:spcAft>
                <a:spcPts val="0"/>
              </a:spcAft>
              <a:buClr>
                <a:schemeClr val="lt1"/>
              </a:buClr>
              <a:buSzPts val="1400"/>
              <a:buFont typeface="Arial"/>
              <a:buAutoNum type="arabicPeriod"/>
              <a:defRPr sz="1400">
                <a:solidFill>
                  <a:schemeClr val="lt1"/>
                </a:solidFill>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55" name="Google Shape;55;p21"/>
          <p:cNvSpPr txBox="1">
            <a:spLocks noGrp="1"/>
          </p:cNvSpPr>
          <p:nvPr>
            <p:ph type="body" idx="8"/>
          </p:nvPr>
        </p:nvSpPr>
        <p:spPr>
          <a:xfrm>
            <a:off x="1684675" y="3119617"/>
            <a:ext cx="6631500" cy="7554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750"/>
              </a:spcBef>
              <a:spcAft>
                <a:spcPts val="0"/>
              </a:spcAft>
              <a:buClr>
                <a:schemeClr val="dk1"/>
              </a:buClr>
              <a:buSzPts val="1100"/>
              <a:buFont typeface="Arial"/>
              <a:buNone/>
              <a:defRPr sz="1100" b="0">
                <a:solidFill>
                  <a:schemeClr val="dk1"/>
                </a:solidFill>
              </a:defRPr>
            </a:lvl1pPr>
            <a:lvl2pPr marL="914400" lvl="1" indent="-355600" algn="l">
              <a:lnSpc>
                <a:spcPct val="90000"/>
              </a:lnSpc>
              <a:spcBef>
                <a:spcPts val="375"/>
              </a:spcBef>
              <a:spcAft>
                <a:spcPts val="0"/>
              </a:spcAft>
              <a:buClr>
                <a:schemeClr val="lt1"/>
              </a:buClr>
              <a:buSzPts val="2000"/>
              <a:buFont typeface="Arial"/>
              <a:buAutoNum type="arabicPeriod"/>
              <a:defRPr sz="2000">
                <a:solidFill>
                  <a:schemeClr val="lt1"/>
                </a:solidFill>
              </a:defRPr>
            </a:lvl2pPr>
            <a:lvl3pPr marL="1371600" lvl="2" indent="-330200" algn="l">
              <a:lnSpc>
                <a:spcPct val="90000"/>
              </a:lnSpc>
              <a:spcBef>
                <a:spcPts val="375"/>
              </a:spcBef>
              <a:spcAft>
                <a:spcPts val="0"/>
              </a:spcAft>
              <a:buClr>
                <a:schemeClr val="lt1"/>
              </a:buClr>
              <a:buSzPts val="1600"/>
              <a:buFont typeface="Arial"/>
              <a:buAutoNum type="arabicPeriod"/>
              <a:defRPr sz="1600">
                <a:solidFill>
                  <a:schemeClr val="lt1"/>
                </a:solidFill>
              </a:defRPr>
            </a:lvl3pPr>
            <a:lvl4pPr marL="1828800" lvl="3" indent="-317500" algn="l">
              <a:lnSpc>
                <a:spcPct val="90000"/>
              </a:lnSpc>
              <a:spcBef>
                <a:spcPts val="375"/>
              </a:spcBef>
              <a:spcAft>
                <a:spcPts val="0"/>
              </a:spcAft>
              <a:buClr>
                <a:schemeClr val="lt1"/>
              </a:buClr>
              <a:buSzPts val="1400"/>
              <a:buFont typeface="Arial"/>
              <a:buAutoNum type="arabicPeriod"/>
              <a:defRPr sz="1400">
                <a:solidFill>
                  <a:schemeClr val="lt1"/>
                </a:solidFill>
              </a:defRPr>
            </a:lvl4pPr>
            <a:lvl5pPr marL="2286000" lvl="4" indent="-317500" algn="l">
              <a:lnSpc>
                <a:spcPct val="90000"/>
              </a:lnSpc>
              <a:spcBef>
                <a:spcPts val="375"/>
              </a:spcBef>
              <a:spcAft>
                <a:spcPts val="0"/>
              </a:spcAft>
              <a:buClr>
                <a:schemeClr val="lt1"/>
              </a:buClr>
              <a:buSzPts val="1400"/>
              <a:buFont typeface="Arial"/>
              <a:buAutoNum type="arabicPeriod"/>
              <a:defRPr sz="1400">
                <a:solidFill>
                  <a:schemeClr val="lt1"/>
                </a:solidFill>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56" name="Google Shape;56;p21"/>
          <p:cNvSpPr txBox="1">
            <a:spLocks noGrp="1"/>
          </p:cNvSpPr>
          <p:nvPr>
            <p:ph type="body" idx="9"/>
          </p:nvPr>
        </p:nvSpPr>
        <p:spPr>
          <a:xfrm>
            <a:off x="1684675" y="3944477"/>
            <a:ext cx="6631500" cy="7554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750"/>
              </a:spcBef>
              <a:spcAft>
                <a:spcPts val="0"/>
              </a:spcAft>
              <a:buClr>
                <a:schemeClr val="dk1"/>
              </a:buClr>
              <a:buSzPts val="1100"/>
              <a:buFont typeface="Arial"/>
              <a:buNone/>
              <a:defRPr sz="1100" b="0">
                <a:solidFill>
                  <a:schemeClr val="dk1"/>
                </a:solidFill>
              </a:defRPr>
            </a:lvl1pPr>
            <a:lvl2pPr marL="914400" lvl="1" indent="-355600" algn="l">
              <a:lnSpc>
                <a:spcPct val="90000"/>
              </a:lnSpc>
              <a:spcBef>
                <a:spcPts val="375"/>
              </a:spcBef>
              <a:spcAft>
                <a:spcPts val="0"/>
              </a:spcAft>
              <a:buClr>
                <a:schemeClr val="lt1"/>
              </a:buClr>
              <a:buSzPts val="2000"/>
              <a:buFont typeface="Arial"/>
              <a:buAutoNum type="arabicPeriod"/>
              <a:defRPr sz="2000">
                <a:solidFill>
                  <a:schemeClr val="lt1"/>
                </a:solidFill>
              </a:defRPr>
            </a:lvl2pPr>
            <a:lvl3pPr marL="1371600" lvl="2" indent="-330200" algn="l">
              <a:lnSpc>
                <a:spcPct val="90000"/>
              </a:lnSpc>
              <a:spcBef>
                <a:spcPts val="375"/>
              </a:spcBef>
              <a:spcAft>
                <a:spcPts val="0"/>
              </a:spcAft>
              <a:buClr>
                <a:schemeClr val="lt1"/>
              </a:buClr>
              <a:buSzPts val="1600"/>
              <a:buFont typeface="Arial"/>
              <a:buAutoNum type="arabicPeriod"/>
              <a:defRPr sz="1600">
                <a:solidFill>
                  <a:schemeClr val="lt1"/>
                </a:solidFill>
              </a:defRPr>
            </a:lvl3pPr>
            <a:lvl4pPr marL="1828800" lvl="3" indent="-317500" algn="l">
              <a:lnSpc>
                <a:spcPct val="90000"/>
              </a:lnSpc>
              <a:spcBef>
                <a:spcPts val="375"/>
              </a:spcBef>
              <a:spcAft>
                <a:spcPts val="0"/>
              </a:spcAft>
              <a:buClr>
                <a:schemeClr val="lt1"/>
              </a:buClr>
              <a:buSzPts val="1400"/>
              <a:buFont typeface="Arial"/>
              <a:buAutoNum type="arabicPeriod"/>
              <a:defRPr sz="1400">
                <a:solidFill>
                  <a:schemeClr val="lt1"/>
                </a:solidFill>
              </a:defRPr>
            </a:lvl4pPr>
            <a:lvl5pPr marL="2286000" lvl="4" indent="-317500" algn="l">
              <a:lnSpc>
                <a:spcPct val="90000"/>
              </a:lnSpc>
              <a:spcBef>
                <a:spcPts val="375"/>
              </a:spcBef>
              <a:spcAft>
                <a:spcPts val="0"/>
              </a:spcAft>
              <a:buClr>
                <a:schemeClr val="lt1"/>
              </a:buClr>
              <a:buSzPts val="1400"/>
              <a:buFont typeface="Arial"/>
              <a:buAutoNum type="arabicPeriod"/>
              <a:defRPr sz="1400">
                <a:solidFill>
                  <a:schemeClr val="lt1"/>
                </a:solidFill>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ur Team">
  <p:cSld name="Our Team">
    <p:bg>
      <p:bgPr>
        <a:solidFill>
          <a:schemeClr val="lt1"/>
        </a:solidFill>
        <a:effectLst/>
      </p:bgPr>
    </p:bg>
    <p:spTree>
      <p:nvGrpSpPr>
        <p:cNvPr id="1" name="Shape 57"/>
        <p:cNvGrpSpPr/>
        <p:nvPr/>
      </p:nvGrpSpPr>
      <p:grpSpPr>
        <a:xfrm>
          <a:off x="0" y="0"/>
          <a:ext cx="0" cy="0"/>
          <a:chOff x="0" y="0"/>
          <a:chExt cx="0" cy="0"/>
        </a:xfrm>
      </p:grpSpPr>
      <p:sp>
        <p:nvSpPr>
          <p:cNvPr id="58" name="Google Shape;58;p22"/>
          <p:cNvSpPr txBox="1">
            <a:spLocks noGrp="1"/>
          </p:cNvSpPr>
          <p:nvPr>
            <p:ph type="title"/>
          </p:nvPr>
        </p:nvSpPr>
        <p:spPr>
          <a:xfrm>
            <a:off x="697333" y="422217"/>
            <a:ext cx="6431700" cy="341700"/>
          </a:xfrm>
          <a:prstGeom prst="rect">
            <a:avLst/>
          </a:prstGeom>
          <a:noFill/>
          <a:ln>
            <a:noFill/>
          </a:ln>
        </p:spPr>
        <p:txBody>
          <a:bodyPr spcFirstLastPara="1" wrap="square" lIns="91425" tIns="45700" rIns="91425" bIns="45700" anchor="t" anchorCtr="0">
            <a:spAutoFit/>
          </a:bodyPr>
          <a:lstStyle>
            <a:lvl1pPr lvl="0" algn="l">
              <a:lnSpc>
                <a:spcPct val="90000"/>
              </a:lnSpc>
              <a:spcBef>
                <a:spcPts val="0"/>
              </a:spcBef>
              <a:spcAft>
                <a:spcPts val="0"/>
              </a:spcAft>
              <a:buClr>
                <a:schemeClr val="lt2"/>
              </a:buClr>
              <a:buSzPts val="1800"/>
              <a:buFont typeface="Avenir"/>
              <a:buNone/>
              <a:defRPr sz="1800" b="1">
                <a:solidFill>
                  <a:schemeClr val="lt2"/>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9" name="Google Shape;59;p22"/>
          <p:cNvSpPr txBox="1">
            <a:spLocks noGrp="1"/>
          </p:cNvSpPr>
          <p:nvPr>
            <p:ph type="sldNum" idx="12"/>
          </p:nvPr>
        </p:nvSpPr>
        <p:spPr>
          <a:xfrm>
            <a:off x="6829425" y="4844639"/>
            <a:ext cx="2133600" cy="1860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2"/>
                </a:solidFill>
                <a:latin typeface="Avenir"/>
                <a:ea typeface="Avenir"/>
                <a:cs typeface="Avenir"/>
                <a:sym typeface="Avenir"/>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2"/>
                </a:solidFill>
                <a:latin typeface="Avenir"/>
                <a:ea typeface="Avenir"/>
                <a:cs typeface="Avenir"/>
                <a:sym typeface="Avenir"/>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2"/>
                </a:solidFill>
                <a:latin typeface="Avenir"/>
                <a:ea typeface="Avenir"/>
                <a:cs typeface="Avenir"/>
                <a:sym typeface="Avenir"/>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2"/>
                </a:solidFill>
                <a:latin typeface="Avenir"/>
                <a:ea typeface="Avenir"/>
                <a:cs typeface="Avenir"/>
                <a:sym typeface="Avenir"/>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2"/>
                </a:solidFill>
                <a:latin typeface="Avenir"/>
                <a:ea typeface="Avenir"/>
                <a:cs typeface="Avenir"/>
                <a:sym typeface="Avenir"/>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2"/>
                </a:solidFill>
                <a:latin typeface="Avenir"/>
                <a:ea typeface="Avenir"/>
                <a:cs typeface="Avenir"/>
                <a:sym typeface="Avenir"/>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2"/>
                </a:solidFill>
                <a:latin typeface="Avenir"/>
                <a:ea typeface="Avenir"/>
                <a:cs typeface="Avenir"/>
                <a:sym typeface="Avenir"/>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2"/>
                </a:solidFill>
                <a:latin typeface="Avenir"/>
                <a:ea typeface="Avenir"/>
                <a:cs typeface="Avenir"/>
                <a:sym typeface="Avenir"/>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2"/>
                </a:solidFill>
                <a:latin typeface="Avenir"/>
                <a:ea typeface="Avenir"/>
                <a:cs typeface="Avenir"/>
                <a:sym typeface="Avenir"/>
              </a:defRPr>
            </a:lvl9pPr>
          </a:lstStyle>
          <a:p>
            <a:pPr marL="0" lvl="0" indent="0" algn="r" rtl="0">
              <a:spcBef>
                <a:spcPts val="0"/>
              </a:spcBef>
              <a:spcAft>
                <a:spcPts val="0"/>
              </a:spcAft>
              <a:buNone/>
            </a:pPr>
            <a:r>
              <a:rPr lang="en-US"/>
              <a:t>   </a:t>
            </a:r>
            <a:r>
              <a:rPr lang="en-US">
                <a:solidFill>
                  <a:schemeClr val="lt2"/>
                </a:solidFill>
              </a:rPr>
              <a:t>SIA EOI #1280895      </a:t>
            </a:r>
            <a:fld id="{00000000-1234-1234-1234-123412341234}" type="slidenum">
              <a:rPr lang="en-US">
                <a:solidFill>
                  <a:srgbClr val="7F7F7F"/>
                </a:solidFill>
              </a:rPr>
              <a:t>‹#›</a:t>
            </a:fld>
            <a:endParaRPr>
              <a:solidFill>
                <a:srgbClr val="7F7F7F"/>
              </a:solidFill>
            </a:endParaRPr>
          </a:p>
        </p:txBody>
      </p:sp>
      <p:cxnSp>
        <p:nvCxnSpPr>
          <p:cNvPr id="60" name="Google Shape;60;p22"/>
          <p:cNvCxnSpPr/>
          <p:nvPr/>
        </p:nvCxnSpPr>
        <p:spPr>
          <a:xfrm>
            <a:off x="696912" y="833146"/>
            <a:ext cx="7619400" cy="0"/>
          </a:xfrm>
          <a:prstGeom prst="straightConnector1">
            <a:avLst/>
          </a:prstGeom>
          <a:noFill/>
          <a:ln w="9525" cap="flat" cmpd="sng">
            <a:solidFill>
              <a:schemeClr val="lt2"/>
            </a:solidFill>
            <a:prstDash val="solid"/>
            <a:round/>
            <a:headEnd type="none" w="sm" len="sm"/>
            <a:tailEnd type="none" w="sm" len="sm"/>
          </a:ln>
        </p:spPr>
      </p:cxnSp>
      <p:cxnSp>
        <p:nvCxnSpPr>
          <p:cNvPr id="61" name="Google Shape;61;p22"/>
          <p:cNvCxnSpPr/>
          <p:nvPr/>
        </p:nvCxnSpPr>
        <p:spPr>
          <a:xfrm>
            <a:off x="696912" y="4931900"/>
            <a:ext cx="6849300" cy="0"/>
          </a:xfrm>
          <a:prstGeom prst="straightConnector1">
            <a:avLst/>
          </a:prstGeom>
          <a:noFill/>
          <a:ln w="9525" cap="flat" cmpd="sng">
            <a:solidFill>
              <a:schemeClr val="lt2"/>
            </a:solidFill>
            <a:prstDash val="solid"/>
            <a:round/>
            <a:headEnd type="none" w="sm" len="sm"/>
            <a:tailEnd type="none" w="sm" len="sm"/>
          </a:ln>
        </p:spPr>
      </p:cxnSp>
      <p:sp>
        <p:nvSpPr>
          <p:cNvPr id="62" name="Google Shape;62;p22"/>
          <p:cNvSpPr>
            <a:spLocks noGrp="1"/>
          </p:cNvSpPr>
          <p:nvPr>
            <p:ph type="pic" idx="2"/>
          </p:nvPr>
        </p:nvSpPr>
        <p:spPr>
          <a:xfrm>
            <a:off x="697345" y="930629"/>
            <a:ext cx="911100" cy="893700"/>
          </a:xfrm>
          <a:prstGeom prst="rect">
            <a:avLst/>
          </a:prstGeom>
          <a:noFill/>
          <a:ln>
            <a:noFill/>
          </a:ln>
        </p:spPr>
      </p:sp>
      <p:sp>
        <p:nvSpPr>
          <p:cNvPr id="63" name="Google Shape;63;p22"/>
          <p:cNvSpPr txBox="1">
            <a:spLocks noGrp="1"/>
          </p:cNvSpPr>
          <p:nvPr>
            <p:ph type="body" idx="1"/>
          </p:nvPr>
        </p:nvSpPr>
        <p:spPr>
          <a:xfrm>
            <a:off x="1685107" y="916375"/>
            <a:ext cx="6631200" cy="2172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750"/>
              </a:spcBef>
              <a:spcAft>
                <a:spcPts val="0"/>
              </a:spcAft>
              <a:buClr>
                <a:schemeClr val="lt2"/>
              </a:buClr>
              <a:buSzPts val="1100"/>
              <a:buFont typeface="Arial"/>
              <a:buNone/>
              <a:defRPr sz="1100" b="1" i="0">
                <a:solidFill>
                  <a:schemeClr val="lt2"/>
                </a:solidFill>
              </a:defRPr>
            </a:lvl1pPr>
            <a:lvl2pPr marL="914400" lvl="1" indent="-355600" algn="l">
              <a:lnSpc>
                <a:spcPct val="90000"/>
              </a:lnSpc>
              <a:spcBef>
                <a:spcPts val="375"/>
              </a:spcBef>
              <a:spcAft>
                <a:spcPts val="0"/>
              </a:spcAft>
              <a:buClr>
                <a:schemeClr val="lt1"/>
              </a:buClr>
              <a:buSzPts val="2000"/>
              <a:buFont typeface="Arial"/>
              <a:buAutoNum type="arabicPeriod"/>
              <a:defRPr sz="2000">
                <a:solidFill>
                  <a:schemeClr val="lt1"/>
                </a:solidFill>
              </a:defRPr>
            </a:lvl2pPr>
            <a:lvl3pPr marL="1371600" lvl="2" indent="-330200" algn="l">
              <a:lnSpc>
                <a:spcPct val="90000"/>
              </a:lnSpc>
              <a:spcBef>
                <a:spcPts val="375"/>
              </a:spcBef>
              <a:spcAft>
                <a:spcPts val="0"/>
              </a:spcAft>
              <a:buClr>
                <a:schemeClr val="lt1"/>
              </a:buClr>
              <a:buSzPts val="1600"/>
              <a:buFont typeface="Arial"/>
              <a:buAutoNum type="arabicPeriod"/>
              <a:defRPr sz="1600">
                <a:solidFill>
                  <a:schemeClr val="lt1"/>
                </a:solidFill>
              </a:defRPr>
            </a:lvl3pPr>
            <a:lvl4pPr marL="1828800" lvl="3" indent="-317500" algn="l">
              <a:lnSpc>
                <a:spcPct val="90000"/>
              </a:lnSpc>
              <a:spcBef>
                <a:spcPts val="375"/>
              </a:spcBef>
              <a:spcAft>
                <a:spcPts val="0"/>
              </a:spcAft>
              <a:buClr>
                <a:schemeClr val="lt1"/>
              </a:buClr>
              <a:buSzPts val="1400"/>
              <a:buFont typeface="Arial"/>
              <a:buAutoNum type="arabicPeriod"/>
              <a:defRPr sz="1400">
                <a:solidFill>
                  <a:schemeClr val="lt1"/>
                </a:solidFill>
              </a:defRPr>
            </a:lvl4pPr>
            <a:lvl5pPr marL="2286000" lvl="4" indent="-317500" algn="l">
              <a:lnSpc>
                <a:spcPct val="90000"/>
              </a:lnSpc>
              <a:spcBef>
                <a:spcPts val="375"/>
              </a:spcBef>
              <a:spcAft>
                <a:spcPts val="0"/>
              </a:spcAft>
              <a:buClr>
                <a:schemeClr val="lt1"/>
              </a:buClr>
              <a:buSzPts val="1400"/>
              <a:buFont typeface="Arial"/>
              <a:buAutoNum type="arabicPeriod"/>
              <a:defRPr sz="1400">
                <a:solidFill>
                  <a:schemeClr val="lt1"/>
                </a:solidFill>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64" name="Google Shape;64;p22"/>
          <p:cNvSpPr>
            <a:spLocks noGrp="1"/>
          </p:cNvSpPr>
          <p:nvPr>
            <p:ph type="pic" idx="3"/>
          </p:nvPr>
        </p:nvSpPr>
        <p:spPr>
          <a:xfrm>
            <a:off x="697345" y="1929730"/>
            <a:ext cx="911100" cy="895200"/>
          </a:xfrm>
          <a:prstGeom prst="rect">
            <a:avLst/>
          </a:prstGeom>
          <a:noFill/>
          <a:ln>
            <a:noFill/>
          </a:ln>
        </p:spPr>
      </p:sp>
      <p:sp>
        <p:nvSpPr>
          <p:cNvPr id="65" name="Google Shape;65;p22"/>
          <p:cNvSpPr>
            <a:spLocks noGrp="1"/>
          </p:cNvSpPr>
          <p:nvPr>
            <p:ph type="pic" idx="4"/>
          </p:nvPr>
        </p:nvSpPr>
        <p:spPr>
          <a:xfrm>
            <a:off x="697345" y="2930285"/>
            <a:ext cx="911100" cy="895200"/>
          </a:xfrm>
          <a:prstGeom prst="rect">
            <a:avLst/>
          </a:prstGeom>
          <a:noFill/>
          <a:ln>
            <a:noFill/>
          </a:ln>
        </p:spPr>
      </p:sp>
      <p:sp>
        <p:nvSpPr>
          <p:cNvPr id="66" name="Google Shape;66;p22"/>
          <p:cNvSpPr>
            <a:spLocks noGrp="1"/>
          </p:cNvSpPr>
          <p:nvPr>
            <p:ph type="pic" idx="5"/>
          </p:nvPr>
        </p:nvSpPr>
        <p:spPr>
          <a:xfrm>
            <a:off x="696912" y="3930841"/>
            <a:ext cx="911100" cy="895200"/>
          </a:xfrm>
          <a:prstGeom prst="rect">
            <a:avLst/>
          </a:prstGeom>
          <a:noFill/>
          <a:ln>
            <a:noFill/>
          </a:ln>
        </p:spPr>
      </p:sp>
      <p:sp>
        <p:nvSpPr>
          <p:cNvPr id="67" name="Google Shape;67;p22"/>
          <p:cNvSpPr txBox="1">
            <a:spLocks noGrp="1"/>
          </p:cNvSpPr>
          <p:nvPr>
            <p:ph type="body" idx="6"/>
          </p:nvPr>
        </p:nvSpPr>
        <p:spPr>
          <a:xfrm>
            <a:off x="1685107" y="1108015"/>
            <a:ext cx="6631200" cy="6489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750"/>
              </a:spcBef>
              <a:spcAft>
                <a:spcPts val="0"/>
              </a:spcAft>
              <a:buClr>
                <a:schemeClr val="dk1"/>
              </a:buClr>
              <a:buSzPts val="1100"/>
              <a:buFont typeface="Arial"/>
              <a:buNone/>
              <a:defRPr sz="1100" b="0" i="0">
                <a:solidFill>
                  <a:schemeClr val="dk1"/>
                </a:solidFill>
              </a:defRPr>
            </a:lvl1pPr>
            <a:lvl2pPr marL="914400" lvl="1" indent="-355600" algn="l">
              <a:lnSpc>
                <a:spcPct val="90000"/>
              </a:lnSpc>
              <a:spcBef>
                <a:spcPts val="375"/>
              </a:spcBef>
              <a:spcAft>
                <a:spcPts val="0"/>
              </a:spcAft>
              <a:buClr>
                <a:schemeClr val="lt1"/>
              </a:buClr>
              <a:buSzPts val="2000"/>
              <a:buFont typeface="Arial"/>
              <a:buAutoNum type="arabicPeriod"/>
              <a:defRPr sz="2000">
                <a:solidFill>
                  <a:schemeClr val="lt1"/>
                </a:solidFill>
              </a:defRPr>
            </a:lvl2pPr>
            <a:lvl3pPr marL="1371600" lvl="2" indent="-330200" algn="l">
              <a:lnSpc>
                <a:spcPct val="90000"/>
              </a:lnSpc>
              <a:spcBef>
                <a:spcPts val="375"/>
              </a:spcBef>
              <a:spcAft>
                <a:spcPts val="0"/>
              </a:spcAft>
              <a:buClr>
                <a:schemeClr val="lt1"/>
              </a:buClr>
              <a:buSzPts val="1600"/>
              <a:buFont typeface="Arial"/>
              <a:buAutoNum type="arabicPeriod"/>
              <a:defRPr sz="1600">
                <a:solidFill>
                  <a:schemeClr val="lt1"/>
                </a:solidFill>
              </a:defRPr>
            </a:lvl3pPr>
            <a:lvl4pPr marL="1828800" lvl="3" indent="-317500" algn="l">
              <a:lnSpc>
                <a:spcPct val="90000"/>
              </a:lnSpc>
              <a:spcBef>
                <a:spcPts val="375"/>
              </a:spcBef>
              <a:spcAft>
                <a:spcPts val="0"/>
              </a:spcAft>
              <a:buClr>
                <a:schemeClr val="lt1"/>
              </a:buClr>
              <a:buSzPts val="1400"/>
              <a:buFont typeface="Arial"/>
              <a:buAutoNum type="arabicPeriod"/>
              <a:defRPr sz="1400">
                <a:solidFill>
                  <a:schemeClr val="lt1"/>
                </a:solidFill>
              </a:defRPr>
            </a:lvl4pPr>
            <a:lvl5pPr marL="2286000" lvl="4" indent="-317500" algn="l">
              <a:lnSpc>
                <a:spcPct val="90000"/>
              </a:lnSpc>
              <a:spcBef>
                <a:spcPts val="375"/>
              </a:spcBef>
              <a:spcAft>
                <a:spcPts val="0"/>
              </a:spcAft>
              <a:buClr>
                <a:schemeClr val="lt1"/>
              </a:buClr>
              <a:buSzPts val="1400"/>
              <a:buFont typeface="Arial"/>
              <a:buAutoNum type="arabicPeriod"/>
              <a:defRPr sz="1400">
                <a:solidFill>
                  <a:schemeClr val="lt1"/>
                </a:solidFill>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68" name="Google Shape;68;p22"/>
          <p:cNvSpPr txBox="1">
            <a:spLocks noGrp="1"/>
          </p:cNvSpPr>
          <p:nvPr>
            <p:ph type="body" idx="7"/>
          </p:nvPr>
        </p:nvSpPr>
        <p:spPr>
          <a:xfrm>
            <a:off x="1685107" y="1923393"/>
            <a:ext cx="6631200" cy="2172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750"/>
              </a:spcBef>
              <a:spcAft>
                <a:spcPts val="0"/>
              </a:spcAft>
              <a:buClr>
                <a:schemeClr val="lt2"/>
              </a:buClr>
              <a:buSzPts val="1100"/>
              <a:buFont typeface="Arial"/>
              <a:buNone/>
              <a:defRPr sz="1100" b="1" i="0">
                <a:solidFill>
                  <a:schemeClr val="lt2"/>
                </a:solidFill>
              </a:defRPr>
            </a:lvl1pPr>
            <a:lvl2pPr marL="914400" lvl="1" indent="-355600" algn="l">
              <a:lnSpc>
                <a:spcPct val="90000"/>
              </a:lnSpc>
              <a:spcBef>
                <a:spcPts val="375"/>
              </a:spcBef>
              <a:spcAft>
                <a:spcPts val="0"/>
              </a:spcAft>
              <a:buClr>
                <a:schemeClr val="lt1"/>
              </a:buClr>
              <a:buSzPts val="2000"/>
              <a:buFont typeface="Arial"/>
              <a:buAutoNum type="arabicPeriod"/>
              <a:defRPr sz="2000">
                <a:solidFill>
                  <a:schemeClr val="lt1"/>
                </a:solidFill>
              </a:defRPr>
            </a:lvl2pPr>
            <a:lvl3pPr marL="1371600" lvl="2" indent="-330200" algn="l">
              <a:lnSpc>
                <a:spcPct val="90000"/>
              </a:lnSpc>
              <a:spcBef>
                <a:spcPts val="375"/>
              </a:spcBef>
              <a:spcAft>
                <a:spcPts val="0"/>
              </a:spcAft>
              <a:buClr>
                <a:schemeClr val="lt1"/>
              </a:buClr>
              <a:buSzPts val="1600"/>
              <a:buFont typeface="Arial"/>
              <a:buAutoNum type="arabicPeriod"/>
              <a:defRPr sz="1600">
                <a:solidFill>
                  <a:schemeClr val="lt1"/>
                </a:solidFill>
              </a:defRPr>
            </a:lvl3pPr>
            <a:lvl4pPr marL="1828800" lvl="3" indent="-317500" algn="l">
              <a:lnSpc>
                <a:spcPct val="90000"/>
              </a:lnSpc>
              <a:spcBef>
                <a:spcPts val="375"/>
              </a:spcBef>
              <a:spcAft>
                <a:spcPts val="0"/>
              </a:spcAft>
              <a:buClr>
                <a:schemeClr val="lt1"/>
              </a:buClr>
              <a:buSzPts val="1400"/>
              <a:buFont typeface="Arial"/>
              <a:buAutoNum type="arabicPeriod"/>
              <a:defRPr sz="1400">
                <a:solidFill>
                  <a:schemeClr val="lt1"/>
                </a:solidFill>
              </a:defRPr>
            </a:lvl4pPr>
            <a:lvl5pPr marL="2286000" lvl="4" indent="-317500" algn="l">
              <a:lnSpc>
                <a:spcPct val="90000"/>
              </a:lnSpc>
              <a:spcBef>
                <a:spcPts val="375"/>
              </a:spcBef>
              <a:spcAft>
                <a:spcPts val="0"/>
              </a:spcAft>
              <a:buClr>
                <a:schemeClr val="lt1"/>
              </a:buClr>
              <a:buSzPts val="1400"/>
              <a:buFont typeface="Arial"/>
              <a:buAutoNum type="arabicPeriod"/>
              <a:defRPr sz="1400">
                <a:solidFill>
                  <a:schemeClr val="lt1"/>
                </a:solidFill>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69" name="Google Shape;69;p22"/>
          <p:cNvSpPr txBox="1">
            <a:spLocks noGrp="1"/>
          </p:cNvSpPr>
          <p:nvPr>
            <p:ph type="body" idx="8"/>
          </p:nvPr>
        </p:nvSpPr>
        <p:spPr>
          <a:xfrm>
            <a:off x="1685107" y="2124658"/>
            <a:ext cx="6631200" cy="6489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750"/>
              </a:spcBef>
              <a:spcAft>
                <a:spcPts val="0"/>
              </a:spcAft>
              <a:buClr>
                <a:schemeClr val="dk1"/>
              </a:buClr>
              <a:buSzPts val="1100"/>
              <a:buFont typeface="Arial"/>
              <a:buNone/>
              <a:defRPr sz="1100" b="0" i="0">
                <a:solidFill>
                  <a:schemeClr val="dk1"/>
                </a:solidFill>
              </a:defRPr>
            </a:lvl1pPr>
            <a:lvl2pPr marL="914400" lvl="1" indent="-355600" algn="l">
              <a:lnSpc>
                <a:spcPct val="90000"/>
              </a:lnSpc>
              <a:spcBef>
                <a:spcPts val="375"/>
              </a:spcBef>
              <a:spcAft>
                <a:spcPts val="0"/>
              </a:spcAft>
              <a:buClr>
                <a:schemeClr val="lt1"/>
              </a:buClr>
              <a:buSzPts val="2000"/>
              <a:buFont typeface="Arial"/>
              <a:buAutoNum type="arabicPeriod"/>
              <a:defRPr sz="2000">
                <a:solidFill>
                  <a:schemeClr val="lt1"/>
                </a:solidFill>
              </a:defRPr>
            </a:lvl2pPr>
            <a:lvl3pPr marL="1371600" lvl="2" indent="-330200" algn="l">
              <a:lnSpc>
                <a:spcPct val="90000"/>
              </a:lnSpc>
              <a:spcBef>
                <a:spcPts val="375"/>
              </a:spcBef>
              <a:spcAft>
                <a:spcPts val="0"/>
              </a:spcAft>
              <a:buClr>
                <a:schemeClr val="lt1"/>
              </a:buClr>
              <a:buSzPts val="1600"/>
              <a:buFont typeface="Arial"/>
              <a:buAutoNum type="arabicPeriod"/>
              <a:defRPr sz="1600">
                <a:solidFill>
                  <a:schemeClr val="lt1"/>
                </a:solidFill>
              </a:defRPr>
            </a:lvl3pPr>
            <a:lvl4pPr marL="1828800" lvl="3" indent="-317500" algn="l">
              <a:lnSpc>
                <a:spcPct val="90000"/>
              </a:lnSpc>
              <a:spcBef>
                <a:spcPts val="375"/>
              </a:spcBef>
              <a:spcAft>
                <a:spcPts val="0"/>
              </a:spcAft>
              <a:buClr>
                <a:schemeClr val="lt1"/>
              </a:buClr>
              <a:buSzPts val="1400"/>
              <a:buFont typeface="Arial"/>
              <a:buAutoNum type="arabicPeriod"/>
              <a:defRPr sz="1400">
                <a:solidFill>
                  <a:schemeClr val="lt1"/>
                </a:solidFill>
              </a:defRPr>
            </a:lvl4pPr>
            <a:lvl5pPr marL="2286000" lvl="4" indent="-317500" algn="l">
              <a:lnSpc>
                <a:spcPct val="90000"/>
              </a:lnSpc>
              <a:spcBef>
                <a:spcPts val="375"/>
              </a:spcBef>
              <a:spcAft>
                <a:spcPts val="0"/>
              </a:spcAft>
              <a:buClr>
                <a:schemeClr val="lt1"/>
              </a:buClr>
              <a:buSzPts val="1400"/>
              <a:buFont typeface="Arial"/>
              <a:buAutoNum type="arabicPeriod"/>
              <a:defRPr sz="1400">
                <a:solidFill>
                  <a:schemeClr val="lt1"/>
                </a:solidFill>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70" name="Google Shape;70;p22"/>
          <p:cNvSpPr txBox="1">
            <a:spLocks noGrp="1"/>
          </p:cNvSpPr>
          <p:nvPr>
            <p:ph type="body" idx="9"/>
          </p:nvPr>
        </p:nvSpPr>
        <p:spPr>
          <a:xfrm>
            <a:off x="1685107" y="2930285"/>
            <a:ext cx="6631200" cy="2172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750"/>
              </a:spcBef>
              <a:spcAft>
                <a:spcPts val="0"/>
              </a:spcAft>
              <a:buClr>
                <a:schemeClr val="lt2"/>
              </a:buClr>
              <a:buSzPts val="1100"/>
              <a:buFont typeface="Arial"/>
              <a:buNone/>
              <a:defRPr sz="1100" b="1" i="0">
                <a:solidFill>
                  <a:schemeClr val="lt2"/>
                </a:solidFill>
              </a:defRPr>
            </a:lvl1pPr>
            <a:lvl2pPr marL="914400" lvl="1" indent="-355600" algn="l">
              <a:lnSpc>
                <a:spcPct val="90000"/>
              </a:lnSpc>
              <a:spcBef>
                <a:spcPts val="375"/>
              </a:spcBef>
              <a:spcAft>
                <a:spcPts val="0"/>
              </a:spcAft>
              <a:buClr>
                <a:schemeClr val="lt1"/>
              </a:buClr>
              <a:buSzPts val="2000"/>
              <a:buFont typeface="Arial"/>
              <a:buAutoNum type="arabicPeriod"/>
              <a:defRPr sz="2000">
                <a:solidFill>
                  <a:schemeClr val="lt1"/>
                </a:solidFill>
              </a:defRPr>
            </a:lvl2pPr>
            <a:lvl3pPr marL="1371600" lvl="2" indent="-330200" algn="l">
              <a:lnSpc>
                <a:spcPct val="90000"/>
              </a:lnSpc>
              <a:spcBef>
                <a:spcPts val="375"/>
              </a:spcBef>
              <a:spcAft>
                <a:spcPts val="0"/>
              </a:spcAft>
              <a:buClr>
                <a:schemeClr val="lt1"/>
              </a:buClr>
              <a:buSzPts val="1600"/>
              <a:buFont typeface="Arial"/>
              <a:buAutoNum type="arabicPeriod"/>
              <a:defRPr sz="1600">
                <a:solidFill>
                  <a:schemeClr val="lt1"/>
                </a:solidFill>
              </a:defRPr>
            </a:lvl3pPr>
            <a:lvl4pPr marL="1828800" lvl="3" indent="-317500" algn="l">
              <a:lnSpc>
                <a:spcPct val="90000"/>
              </a:lnSpc>
              <a:spcBef>
                <a:spcPts val="375"/>
              </a:spcBef>
              <a:spcAft>
                <a:spcPts val="0"/>
              </a:spcAft>
              <a:buClr>
                <a:schemeClr val="lt1"/>
              </a:buClr>
              <a:buSzPts val="1400"/>
              <a:buFont typeface="Arial"/>
              <a:buAutoNum type="arabicPeriod"/>
              <a:defRPr sz="1400">
                <a:solidFill>
                  <a:schemeClr val="lt1"/>
                </a:solidFill>
              </a:defRPr>
            </a:lvl4pPr>
            <a:lvl5pPr marL="2286000" lvl="4" indent="-317500" algn="l">
              <a:lnSpc>
                <a:spcPct val="90000"/>
              </a:lnSpc>
              <a:spcBef>
                <a:spcPts val="375"/>
              </a:spcBef>
              <a:spcAft>
                <a:spcPts val="0"/>
              </a:spcAft>
              <a:buClr>
                <a:schemeClr val="lt1"/>
              </a:buClr>
              <a:buSzPts val="1400"/>
              <a:buFont typeface="Arial"/>
              <a:buAutoNum type="arabicPeriod"/>
              <a:defRPr sz="1400">
                <a:solidFill>
                  <a:schemeClr val="lt1"/>
                </a:solidFill>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71" name="Google Shape;71;p22"/>
          <p:cNvSpPr txBox="1">
            <a:spLocks noGrp="1"/>
          </p:cNvSpPr>
          <p:nvPr>
            <p:ph type="body" idx="13"/>
          </p:nvPr>
        </p:nvSpPr>
        <p:spPr>
          <a:xfrm>
            <a:off x="1685107" y="3131550"/>
            <a:ext cx="6631200" cy="6489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750"/>
              </a:spcBef>
              <a:spcAft>
                <a:spcPts val="0"/>
              </a:spcAft>
              <a:buClr>
                <a:schemeClr val="dk1"/>
              </a:buClr>
              <a:buSzPts val="1100"/>
              <a:buFont typeface="Arial"/>
              <a:buNone/>
              <a:defRPr sz="1100" b="0" i="0">
                <a:solidFill>
                  <a:schemeClr val="dk1"/>
                </a:solidFill>
              </a:defRPr>
            </a:lvl1pPr>
            <a:lvl2pPr marL="914400" lvl="1" indent="-355600" algn="l">
              <a:lnSpc>
                <a:spcPct val="90000"/>
              </a:lnSpc>
              <a:spcBef>
                <a:spcPts val="375"/>
              </a:spcBef>
              <a:spcAft>
                <a:spcPts val="0"/>
              </a:spcAft>
              <a:buClr>
                <a:schemeClr val="lt1"/>
              </a:buClr>
              <a:buSzPts val="2000"/>
              <a:buFont typeface="Arial"/>
              <a:buAutoNum type="arabicPeriod"/>
              <a:defRPr sz="2000">
                <a:solidFill>
                  <a:schemeClr val="lt1"/>
                </a:solidFill>
              </a:defRPr>
            </a:lvl2pPr>
            <a:lvl3pPr marL="1371600" lvl="2" indent="-330200" algn="l">
              <a:lnSpc>
                <a:spcPct val="90000"/>
              </a:lnSpc>
              <a:spcBef>
                <a:spcPts val="375"/>
              </a:spcBef>
              <a:spcAft>
                <a:spcPts val="0"/>
              </a:spcAft>
              <a:buClr>
                <a:schemeClr val="lt1"/>
              </a:buClr>
              <a:buSzPts val="1600"/>
              <a:buFont typeface="Arial"/>
              <a:buAutoNum type="arabicPeriod"/>
              <a:defRPr sz="1600">
                <a:solidFill>
                  <a:schemeClr val="lt1"/>
                </a:solidFill>
              </a:defRPr>
            </a:lvl3pPr>
            <a:lvl4pPr marL="1828800" lvl="3" indent="-317500" algn="l">
              <a:lnSpc>
                <a:spcPct val="90000"/>
              </a:lnSpc>
              <a:spcBef>
                <a:spcPts val="375"/>
              </a:spcBef>
              <a:spcAft>
                <a:spcPts val="0"/>
              </a:spcAft>
              <a:buClr>
                <a:schemeClr val="lt1"/>
              </a:buClr>
              <a:buSzPts val="1400"/>
              <a:buFont typeface="Arial"/>
              <a:buAutoNum type="arabicPeriod"/>
              <a:defRPr sz="1400">
                <a:solidFill>
                  <a:schemeClr val="lt1"/>
                </a:solidFill>
              </a:defRPr>
            </a:lvl4pPr>
            <a:lvl5pPr marL="2286000" lvl="4" indent="-317500" algn="l">
              <a:lnSpc>
                <a:spcPct val="90000"/>
              </a:lnSpc>
              <a:spcBef>
                <a:spcPts val="375"/>
              </a:spcBef>
              <a:spcAft>
                <a:spcPts val="0"/>
              </a:spcAft>
              <a:buClr>
                <a:schemeClr val="lt1"/>
              </a:buClr>
              <a:buSzPts val="1400"/>
              <a:buFont typeface="Arial"/>
              <a:buAutoNum type="arabicPeriod"/>
              <a:defRPr sz="1400">
                <a:solidFill>
                  <a:schemeClr val="lt1"/>
                </a:solidFill>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72" name="Google Shape;72;p22"/>
          <p:cNvSpPr txBox="1">
            <a:spLocks noGrp="1"/>
          </p:cNvSpPr>
          <p:nvPr>
            <p:ph type="body" idx="14"/>
          </p:nvPr>
        </p:nvSpPr>
        <p:spPr>
          <a:xfrm>
            <a:off x="1685107" y="3931092"/>
            <a:ext cx="6631200" cy="2172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750"/>
              </a:spcBef>
              <a:spcAft>
                <a:spcPts val="0"/>
              </a:spcAft>
              <a:buClr>
                <a:schemeClr val="lt2"/>
              </a:buClr>
              <a:buSzPts val="1100"/>
              <a:buFont typeface="Arial"/>
              <a:buNone/>
              <a:defRPr sz="1100" b="1" i="0">
                <a:solidFill>
                  <a:schemeClr val="lt2"/>
                </a:solidFill>
              </a:defRPr>
            </a:lvl1pPr>
            <a:lvl2pPr marL="914400" lvl="1" indent="-355600" algn="l">
              <a:lnSpc>
                <a:spcPct val="90000"/>
              </a:lnSpc>
              <a:spcBef>
                <a:spcPts val="375"/>
              </a:spcBef>
              <a:spcAft>
                <a:spcPts val="0"/>
              </a:spcAft>
              <a:buClr>
                <a:schemeClr val="lt1"/>
              </a:buClr>
              <a:buSzPts val="2000"/>
              <a:buFont typeface="Arial"/>
              <a:buAutoNum type="arabicPeriod"/>
              <a:defRPr sz="2000">
                <a:solidFill>
                  <a:schemeClr val="lt1"/>
                </a:solidFill>
              </a:defRPr>
            </a:lvl2pPr>
            <a:lvl3pPr marL="1371600" lvl="2" indent="-330200" algn="l">
              <a:lnSpc>
                <a:spcPct val="90000"/>
              </a:lnSpc>
              <a:spcBef>
                <a:spcPts val="375"/>
              </a:spcBef>
              <a:spcAft>
                <a:spcPts val="0"/>
              </a:spcAft>
              <a:buClr>
                <a:schemeClr val="lt1"/>
              </a:buClr>
              <a:buSzPts val="1600"/>
              <a:buFont typeface="Arial"/>
              <a:buAutoNum type="arabicPeriod"/>
              <a:defRPr sz="1600">
                <a:solidFill>
                  <a:schemeClr val="lt1"/>
                </a:solidFill>
              </a:defRPr>
            </a:lvl3pPr>
            <a:lvl4pPr marL="1828800" lvl="3" indent="-317500" algn="l">
              <a:lnSpc>
                <a:spcPct val="90000"/>
              </a:lnSpc>
              <a:spcBef>
                <a:spcPts val="375"/>
              </a:spcBef>
              <a:spcAft>
                <a:spcPts val="0"/>
              </a:spcAft>
              <a:buClr>
                <a:schemeClr val="lt1"/>
              </a:buClr>
              <a:buSzPts val="1400"/>
              <a:buFont typeface="Arial"/>
              <a:buAutoNum type="arabicPeriod"/>
              <a:defRPr sz="1400">
                <a:solidFill>
                  <a:schemeClr val="lt1"/>
                </a:solidFill>
              </a:defRPr>
            </a:lvl4pPr>
            <a:lvl5pPr marL="2286000" lvl="4" indent="-317500" algn="l">
              <a:lnSpc>
                <a:spcPct val="90000"/>
              </a:lnSpc>
              <a:spcBef>
                <a:spcPts val="375"/>
              </a:spcBef>
              <a:spcAft>
                <a:spcPts val="0"/>
              </a:spcAft>
              <a:buClr>
                <a:schemeClr val="lt1"/>
              </a:buClr>
              <a:buSzPts val="1400"/>
              <a:buFont typeface="Arial"/>
              <a:buAutoNum type="arabicPeriod"/>
              <a:defRPr sz="1400">
                <a:solidFill>
                  <a:schemeClr val="lt1"/>
                </a:solidFill>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73" name="Google Shape;73;p22"/>
          <p:cNvSpPr txBox="1">
            <a:spLocks noGrp="1"/>
          </p:cNvSpPr>
          <p:nvPr>
            <p:ph type="body" idx="15"/>
          </p:nvPr>
        </p:nvSpPr>
        <p:spPr>
          <a:xfrm>
            <a:off x="1685107" y="4122732"/>
            <a:ext cx="6631200" cy="6489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750"/>
              </a:spcBef>
              <a:spcAft>
                <a:spcPts val="0"/>
              </a:spcAft>
              <a:buClr>
                <a:schemeClr val="dk1"/>
              </a:buClr>
              <a:buSzPts val="1100"/>
              <a:buFont typeface="Arial"/>
              <a:buNone/>
              <a:defRPr sz="1100" b="0" i="0">
                <a:solidFill>
                  <a:schemeClr val="dk1"/>
                </a:solidFill>
              </a:defRPr>
            </a:lvl1pPr>
            <a:lvl2pPr marL="914400" lvl="1" indent="-355600" algn="l">
              <a:lnSpc>
                <a:spcPct val="90000"/>
              </a:lnSpc>
              <a:spcBef>
                <a:spcPts val="375"/>
              </a:spcBef>
              <a:spcAft>
                <a:spcPts val="0"/>
              </a:spcAft>
              <a:buClr>
                <a:schemeClr val="lt1"/>
              </a:buClr>
              <a:buSzPts val="2000"/>
              <a:buFont typeface="Arial"/>
              <a:buAutoNum type="arabicPeriod"/>
              <a:defRPr sz="2000">
                <a:solidFill>
                  <a:schemeClr val="lt1"/>
                </a:solidFill>
              </a:defRPr>
            </a:lvl2pPr>
            <a:lvl3pPr marL="1371600" lvl="2" indent="-330200" algn="l">
              <a:lnSpc>
                <a:spcPct val="90000"/>
              </a:lnSpc>
              <a:spcBef>
                <a:spcPts val="375"/>
              </a:spcBef>
              <a:spcAft>
                <a:spcPts val="0"/>
              </a:spcAft>
              <a:buClr>
                <a:schemeClr val="lt1"/>
              </a:buClr>
              <a:buSzPts val="1600"/>
              <a:buFont typeface="Arial"/>
              <a:buAutoNum type="arabicPeriod"/>
              <a:defRPr sz="1600">
                <a:solidFill>
                  <a:schemeClr val="lt1"/>
                </a:solidFill>
              </a:defRPr>
            </a:lvl3pPr>
            <a:lvl4pPr marL="1828800" lvl="3" indent="-317500" algn="l">
              <a:lnSpc>
                <a:spcPct val="90000"/>
              </a:lnSpc>
              <a:spcBef>
                <a:spcPts val="375"/>
              </a:spcBef>
              <a:spcAft>
                <a:spcPts val="0"/>
              </a:spcAft>
              <a:buClr>
                <a:schemeClr val="lt1"/>
              </a:buClr>
              <a:buSzPts val="1400"/>
              <a:buFont typeface="Arial"/>
              <a:buAutoNum type="arabicPeriod"/>
              <a:defRPr sz="1400">
                <a:solidFill>
                  <a:schemeClr val="lt1"/>
                </a:solidFill>
              </a:defRPr>
            </a:lvl4pPr>
            <a:lvl5pPr marL="2286000" lvl="4" indent="-317500" algn="l">
              <a:lnSpc>
                <a:spcPct val="90000"/>
              </a:lnSpc>
              <a:spcBef>
                <a:spcPts val="375"/>
              </a:spcBef>
              <a:spcAft>
                <a:spcPts val="0"/>
              </a:spcAft>
              <a:buClr>
                <a:schemeClr val="lt1"/>
              </a:buClr>
              <a:buSzPts val="1400"/>
              <a:buFont typeface="Arial"/>
              <a:buAutoNum type="arabicPeriod"/>
              <a:defRPr sz="1400">
                <a:solidFill>
                  <a:schemeClr val="lt1"/>
                </a:solidFill>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Past Performance">
  <p:cSld name="Past Performance">
    <p:bg>
      <p:bgPr>
        <a:solidFill>
          <a:schemeClr val="lt1"/>
        </a:solidFill>
        <a:effectLst/>
      </p:bgPr>
    </p:bg>
    <p:spTree>
      <p:nvGrpSpPr>
        <p:cNvPr id="1" name="Shape 74"/>
        <p:cNvGrpSpPr/>
        <p:nvPr/>
      </p:nvGrpSpPr>
      <p:grpSpPr>
        <a:xfrm>
          <a:off x="0" y="0"/>
          <a:ext cx="0" cy="0"/>
          <a:chOff x="0" y="0"/>
          <a:chExt cx="0" cy="0"/>
        </a:xfrm>
      </p:grpSpPr>
      <p:sp>
        <p:nvSpPr>
          <p:cNvPr id="75" name="Google Shape;75;p23"/>
          <p:cNvSpPr txBox="1">
            <a:spLocks noGrp="1"/>
          </p:cNvSpPr>
          <p:nvPr>
            <p:ph type="title"/>
          </p:nvPr>
        </p:nvSpPr>
        <p:spPr>
          <a:xfrm>
            <a:off x="697333" y="422217"/>
            <a:ext cx="6431700" cy="341700"/>
          </a:xfrm>
          <a:prstGeom prst="rect">
            <a:avLst/>
          </a:prstGeom>
          <a:noFill/>
          <a:ln>
            <a:noFill/>
          </a:ln>
        </p:spPr>
        <p:txBody>
          <a:bodyPr spcFirstLastPara="1" wrap="square" lIns="91425" tIns="45700" rIns="91425" bIns="45700" anchor="t" anchorCtr="0">
            <a:spAutoFit/>
          </a:bodyPr>
          <a:lstStyle>
            <a:lvl1pPr lvl="0" algn="l">
              <a:lnSpc>
                <a:spcPct val="90000"/>
              </a:lnSpc>
              <a:spcBef>
                <a:spcPts val="0"/>
              </a:spcBef>
              <a:spcAft>
                <a:spcPts val="0"/>
              </a:spcAft>
              <a:buClr>
                <a:schemeClr val="lt2"/>
              </a:buClr>
              <a:buSzPts val="1800"/>
              <a:buFont typeface="Avenir"/>
              <a:buNone/>
              <a:defRPr sz="1800" b="1">
                <a:solidFill>
                  <a:schemeClr val="lt2"/>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6" name="Google Shape;76;p23"/>
          <p:cNvSpPr txBox="1">
            <a:spLocks noGrp="1"/>
          </p:cNvSpPr>
          <p:nvPr>
            <p:ph type="sldNum" idx="12"/>
          </p:nvPr>
        </p:nvSpPr>
        <p:spPr>
          <a:xfrm>
            <a:off x="6829425" y="4844639"/>
            <a:ext cx="2133600" cy="1860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2"/>
                </a:solidFill>
                <a:latin typeface="Avenir"/>
                <a:ea typeface="Avenir"/>
                <a:cs typeface="Avenir"/>
                <a:sym typeface="Avenir"/>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2"/>
                </a:solidFill>
                <a:latin typeface="Avenir"/>
                <a:ea typeface="Avenir"/>
                <a:cs typeface="Avenir"/>
                <a:sym typeface="Avenir"/>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2"/>
                </a:solidFill>
                <a:latin typeface="Avenir"/>
                <a:ea typeface="Avenir"/>
                <a:cs typeface="Avenir"/>
                <a:sym typeface="Avenir"/>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2"/>
                </a:solidFill>
                <a:latin typeface="Avenir"/>
                <a:ea typeface="Avenir"/>
                <a:cs typeface="Avenir"/>
                <a:sym typeface="Avenir"/>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2"/>
                </a:solidFill>
                <a:latin typeface="Avenir"/>
                <a:ea typeface="Avenir"/>
                <a:cs typeface="Avenir"/>
                <a:sym typeface="Avenir"/>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2"/>
                </a:solidFill>
                <a:latin typeface="Avenir"/>
                <a:ea typeface="Avenir"/>
                <a:cs typeface="Avenir"/>
                <a:sym typeface="Avenir"/>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2"/>
                </a:solidFill>
                <a:latin typeface="Avenir"/>
                <a:ea typeface="Avenir"/>
                <a:cs typeface="Avenir"/>
                <a:sym typeface="Avenir"/>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2"/>
                </a:solidFill>
                <a:latin typeface="Avenir"/>
                <a:ea typeface="Avenir"/>
                <a:cs typeface="Avenir"/>
                <a:sym typeface="Avenir"/>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2"/>
                </a:solidFill>
                <a:latin typeface="Avenir"/>
                <a:ea typeface="Avenir"/>
                <a:cs typeface="Avenir"/>
                <a:sym typeface="Avenir"/>
              </a:defRPr>
            </a:lvl9pPr>
          </a:lstStyle>
          <a:p>
            <a:pPr marL="0" lvl="0" indent="0" algn="r" rtl="0">
              <a:spcBef>
                <a:spcPts val="0"/>
              </a:spcBef>
              <a:spcAft>
                <a:spcPts val="0"/>
              </a:spcAft>
              <a:buNone/>
            </a:pPr>
            <a:r>
              <a:rPr lang="en-US"/>
              <a:t>   </a:t>
            </a:r>
            <a:r>
              <a:rPr lang="en-US">
                <a:solidFill>
                  <a:schemeClr val="lt2"/>
                </a:solidFill>
              </a:rPr>
              <a:t>SIA EOI #1280895      </a:t>
            </a:r>
            <a:fld id="{00000000-1234-1234-1234-123412341234}" type="slidenum">
              <a:rPr lang="en-US">
                <a:solidFill>
                  <a:srgbClr val="7F7F7F"/>
                </a:solidFill>
              </a:rPr>
              <a:t>‹#›</a:t>
            </a:fld>
            <a:endParaRPr>
              <a:solidFill>
                <a:srgbClr val="7F7F7F"/>
              </a:solidFill>
            </a:endParaRPr>
          </a:p>
        </p:txBody>
      </p:sp>
      <p:cxnSp>
        <p:nvCxnSpPr>
          <p:cNvPr id="77" name="Google Shape;77;p23"/>
          <p:cNvCxnSpPr/>
          <p:nvPr/>
        </p:nvCxnSpPr>
        <p:spPr>
          <a:xfrm>
            <a:off x="696912" y="833146"/>
            <a:ext cx="7619400" cy="0"/>
          </a:xfrm>
          <a:prstGeom prst="straightConnector1">
            <a:avLst/>
          </a:prstGeom>
          <a:noFill/>
          <a:ln w="9525" cap="flat" cmpd="sng">
            <a:solidFill>
              <a:schemeClr val="lt2"/>
            </a:solidFill>
            <a:prstDash val="solid"/>
            <a:round/>
            <a:headEnd type="none" w="sm" len="sm"/>
            <a:tailEnd type="none" w="sm" len="sm"/>
          </a:ln>
        </p:spPr>
      </p:cxnSp>
      <p:cxnSp>
        <p:nvCxnSpPr>
          <p:cNvPr id="78" name="Google Shape;78;p23"/>
          <p:cNvCxnSpPr/>
          <p:nvPr/>
        </p:nvCxnSpPr>
        <p:spPr>
          <a:xfrm>
            <a:off x="696912" y="4931900"/>
            <a:ext cx="6849300" cy="0"/>
          </a:xfrm>
          <a:prstGeom prst="straightConnector1">
            <a:avLst/>
          </a:prstGeom>
          <a:noFill/>
          <a:ln w="9525" cap="flat" cmpd="sng">
            <a:solidFill>
              <a:schemeClr val="lt2"/>
            </a:solidFill>
            <a:prstDash val="solid"/>
            <a:round/>
            <a:headEnd type="none" w="sm" len="sm"/>
            <a:tailEnd type="none" w="sm" len="sm"/>
          </a:ln>
        </p:spPr>
      </p:cxnSp>
      <p:sp>
        <p:nvSpPr>
          <p:cNvPr id="79" name="Google Shape;79;p23"/>
          <p:cNvSpPr txBox="1">
            <a:spLocks noGrp="1"/>
          </p:cNvSpPr>
          <p:nvPr>
            <p:ph type="body" idx="1"/>
          </p:nvPr>
        </p:nvSpPr>
        <p:spPr>
          <a:xfrm>
            <a:off x="3149864" y="993375"/>
            <a:ext cx="5166300" cy="208800"/>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750"/>
              </a:spcBef>
              <a:spcAft>
                <a:spcPts val="0"/>
              </a:spcAft>
              <a:buClr>
                <a:schemeClr val="lt2"/>
              </a:buClr>
              <a:buSzPts val="1000"/>
              <a:buFont typeface="Arial"/>
              <a:buNone/>
              <a:defRPr sz="1000" b="1" i="0">
                <a:solidFill>
                  <a:schemeClr val="lt2"/>
                </a:solidFill>
              </a:defRPr>
            </a:lvl1pPr>
            <a:lvl2pPr marL="914400" lvl="1" indent="-355600" algn="l">
              <a:lnSpc>
                <a:spcPct val="90000"/>
              </a:lnSpc>
              <a:spcBef>
                <a:spcPts val="375"/>
              </a:spcBef>
              <a:spcAft>
                <a:spcPts val="0"/>
              </a:spcAft>
              <a:buClr>
                <a:schemeClr val="lt1"/>
              </a:buClr>
              <a:buSzPts val="2000"/>
              <a:buFont typeface="Arial"/>
              <a:buAutoNum type="arabicPeriod"/>
              <a:defRPr sz="2000">
                <a:solidFill>
                  <a:schemeClr val="lt1"/>
                </a:solidFill>
              </a:defRPr>
            </a:lvl2pPr>
            <a:lvl3pPr marL="1371600" lvl="2" indent="-330200" algn="l">
              <a:lnSpc>
                <a:spcPct val="90000"/>
              </a:lnSpc>
              <a:spcBef>
                <a:spcPts val="375"/>
              </a:spcBef>
              <a:spcAft>
                <a:spcPts val="0"/>
              </a:spcAft>
              <a:buClr>
                <a:schemeClr val="lt1"/>
              </a:buClr>
              <a:buSzPts val="1600"/>
              <a:buFont typeface="Arial"/>
              <a:buAutoNum type="arabicPeriod"/>
              <a:defRPr sz="1600">
                <a:solidFill>
                  <a:schemeClr val="lt1"/>
                </a:solidFill>
              </a:defRPr>
            </a:lvl3pPr>
            <a:lvl4pPr marL="1828800" lvl="3" indent="-317500" algn="l">
              <a:lnSpc>
                <a:spcPct val="90000"/>
              </a:lnSpc>
              <a:spcBef>
                <a:spcPts val="375"/>
              </a:spcBef>
              <a:spcAft>
                <a:spcPts val="0"/>
              </a:spcAft>
              <a:buClr>
                <a:schemeClr val="lt1"/>
              </a:buClr>
              <a:buSzPts val="1400"/>
              <a:buFont typeface="Arial"/>
              <a:buAutoNum type="arabicPeriod"/>
              <a:defRPr sz="1400">
                <a:solidFill>
                  <a:schemeClr val="lt1"/>
                </a:solidFill>
              </a:defRPr>
            </a:lvl4pPr>
            <a:lvl5pPr marL="2286000" lvl="4" indent="-317500" algn="l">
              <a:lnSpc>
                <a:spcPct val="90000"/>
              </a:lnSpc>
              <a:spcBef>
                <a:spcPts val="375"/>
              </a:spcBef>
              <a:spcAft>
                <a:spcPts val="0"/>
              </a:spcAft>
              <a:buClr>
                <a:schemeClr val="lt1"/>
              </a:buClr>
              <a:buSzPts val="1400"/>
              <a:buFont typeface="Arial"/>
              <a:buAutoNum type="arabicPeriod"/>
              <a:defRPr sz="1400">
                <a:solidFill>
                  <a:schemeClr val="lt1"/>
                </a:solidFill>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80" name="Google Shape;80;p23"/>
          <p:cNvSpPr txBox="1">
            <a:spLocks noGrp="1"/>
          </p:cNvSpPr>
          <p:nvPr>
            <p:ph type="body" idx="2"/>
          </p:nvPr>
        </p:nvSpPr>
        <p:spPr>
          <a:xfrm>
            <a:off x="696911" y="1534293"/>
            <a:ext cx="2340900" cy="108750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chemeClr val="dk1"/>
              </a:buClr>
              <a:buSzPts val="900"/>
              <a:buFont typeface="Arial"/>
              <a:buNone/>
              <a:defRPr sz="900" b="0" i="0">
                <a:solidFill>
                  <a:schemeClr val="dk1"/>
                </a:solidFill>
              </a:defRPr>
            </a:lvl1pPr>
            <a:lvl2pPr marL="914400" lvl="1" indent="-355600" algn="l">
              <a:lnSpc>
                <a:spcPct val="90000"/>
              </a:lnSpc>
              <a:spcBef>
                <a:spcPts val="375"/>
              </a:spcBef>
              <a:spcAft>
                <a:spcPts val="0"/>
              </a:spcAft>
              <a:buClr>
                <a:schemeClr val="lt1"/>
              </a:buClr>
              <a:buSzPts val="2000"/>
              <a:buFont typeface="Arial"/>
              <a:buAutoNum type="arabicPeriod"/>
              <a:defRPr sz="2000">
                <a:solidFill>
                  <a:schemeClr val="lt1"/>
                </a:solidFill>
              </a:defRPr>
            </a:lvl2pPr>
            <a:lvl3pPr marL="1371600" lvl="2" indent="-330200" algn="l">
              <a:lnSpc>
                <a:spcPct val="90000"/>
              </a:lnSpc>
              <a:spcBef>
                <a:spcPts val="375"/>
              </a:spcBef>
              <a:spcAft>
                <a:spcPts val="0"/>
              </a:spcAft>
              <a:buClr>
                <a:schemeClr val="lt1"/>
              </a:buClr>
              <a:buSzPts val="1600"/>
              <a:buFont typeface="Arial"/>
              <a:buAutoNum type="arabicPeriod"/>
              <a:defRPr sz="1600">
                <a:solidFill>
                  <a:schemeClr val="lt1"/>
                </a:solidFill>
              </a:defRPr>
            </a:lvl3pPr>
            <a:lvl4pPr marL="1828800" lvl="3" indent="-317500" algn="l">
              <a:lnSpc>
                <a:spcPct val="90000"/>
              </a:lnSpc>
              <a:spcBef>
                <a:spcPts val="375"/>
              </a:spcBef>
              <a:spcAft>
                <a:spcPts val="0"/>
              </a:spcAft>
              <a:buClr>
                <a:schemeClr val="lt1"/>
              </a:buClr>
              <a:buSzPts val="1400"/>
              <a:buFont typeface="Arial"/>
              <a:buAutoNum type="arabicPeriod"/>
              <a:defRPr sz="1400">
                <a:solidFill>
                  <a:schemeClr val="lt1"/>
                </a:solidFill>
              </a:defRPr>
            </a:lvl4pPr>
            <a:lvl5pPr marL="2286000" lvl="4" indent="-317500" algn="l">
              <a:lnSpc>
                <a:spcPct val="90000"/>
              </a:lnSpc>
              <a:spcBef>
                <a:spcPts val="375"/>
              </a:spcBef>
              <a:spcAft>
                <a:spcPts val="0"/>
              </a:spcAft>
              <a:buClr>
                <a:schemeClr val="lt1"/>
              </a:buClr>
              <a:buSzPts val="1400"/>
              <a:buFont typeface="Arial"/>
              <a:buAutoNum type="arabicPeriod"/>
              <a:defRPr sz="1400">
                <a:solidFill>
                  <a:schemeClr val="lt1"/>
                </a:solidFill>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81" name="Google Shape;81;p23"/>
          <p:cNvSpPr txBox="1">
            <a:spLocks noGrp="1"/>
          </p:cNvSpPr>
          <p:nvPr>
            <p:ph type="body" idx="3"/>
          </p:nvPr>
        </p:nvSpPr>
        <p:spPr>
          <a:xfrm>
            <a:off x="696911" y="979443"/>
            <a:ext cx="2340900" cy="6279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0"/>
              </a:spcBef>
              <a:spcAft>
                <a:spcPts val="0"/>
              </a:spcAft>
              <a:buClr>
                <a:schemeClr val="dk2"/>
              </a:buClr>
              <a:buSzPts val="1050"/>
              <a:buNone/>
              <a:defRPr sz="1050" b="1">
                <a:solidFill>
                  <a:schemeClr val="dk2"/>
                </a:solidFill>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82" name="Google Shape;82;p23"/>
          <p:cNvSpPr txBox="1">
            <a:spLocks noGrp="1"/>
          </p:cNvSpPr>
          <p:nvPr>
            <p:ph type="body" idx="4"/>
          </p:nvPr>
        </p:nvSpPr>
        <p:spPr>
          <a:xfrm>
            <a:off x="3149865" y="1202076"/>
            <a:ext cx="5166300" cy="10803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750"/>
              </a:spcBef>
              <a:spcAft>
                <a:spcPts val="0"/>
              </a:spcAft>
              <a:buClr>
                <a:schemeClr val="dk1"/>
              </a:buClr>
              <a:buSzPts val="900"/>
              <a:buNone/>
              <a:defRPr sz="900"/>
            </a:lvl1pPr>
            <a:lvl2pPr marL="914400" lvl="1" indent="-228600" algn="l">
              <a:lnSpc>
                <a:spcPct val="90000"/>
              </a:lnSpc>
              <a:spcBef>
                <a:spcPts val="375"/>
              </a:spcBef>
              <a:spcAft>
                <a:spcPts val="0"/>
              </a:spcAft>
              <a:buClr>
                <a:schemeClr val="dk1"/>
              </a:buClr>
              <a:buSzPts val="900"/>
              <a:buNone/>
              <a:defRPr sz="900"/>
            </a:lvl2pPr>
            <a:lvl3pPr marL="1371600" lvl="2" indent="-228600" algn="l">
              <a:lnSpc>
                <a:spcPct val="90000"/>
              </a:lnSpc>
              <a:spcBef>
                <a:spcPts val="375"/>
              </a:spcBef>
              <a:spcAft>
                <a:spcPts val="0"/>
              </a:spcAft>
              <a:buClr>
                <a:schemeClr val="dk1"/>
              </a:buClr>
              <a:buSzPts val="900"/>
              <a:buNone/>
              <a:defRPr sz="900"/>
            </a:lvl3pPr>
            <a:lvl4pPr marL="1828800" lvl="3" indent="-228600" algn="l">
              <a:lnSpc>
                <a:spcPct val="90000"/>
              </a:lnSpc>
              <a:spcBef>
                <a:spcPts val="375"/>
              </a:spcBef>
              <a:spcAft>
                <a:spcPts val="0"/>
              </a:spcAft>
              <a:buClr>
                <a:schemeClr val="dk1"/>
              </a:buClr>
              <a:buSzPts val="900"/>
              <a:buNone/>
              <a:defRPr sz="900"/>
            </a:lvl4pPr>
            <a:lvl5pPr marL="2286000" lvl="4" indent="-228600" algn="l">
              <a:lnSpc>
                <a:spcPct val="90000"/>
              </a:lnSpc>
              <a:spcBef>
                <a:spcPts val="375"/>
              </a:spcBef>
              <a:spcAft>
                <a:spcPts val="0"/>
              </a:spcAft>
              <a:buClr>
                <a:schemeClr val="dk1"/>
              </a:buClr>
              <a:buSzPts val="900"/>
              <a:buNone/>
              <a:defRPr sz="900"/>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83" name="Google Shape;83;p23"/>
          <p:cNvSpPr txBox="1">
            <a:spLocks noGrp="1"/>
          </p:cNvSpPr>
          <p:nvPr>
            <p:ph type="body" idx="5"/>
          </p:nvPr>
        </p:nvSpPr>
        <p:spPr>
          <a:xfrm>
            <a:off x="3149864" y="2760090"/>
            <a:ext cx="5166300" cy="208800"/>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750"/>
              </a:spcBef>
              <a:spcAft>
                <a:spcPts val="0"/>
              </a:spcAft>
              <a:buClr>
                <a:schemeClr val="lt2"/>
              </a:buClr>
              <a:buSzPts val="1000"/>
              <a:buFont typeface="Arial"/>
              <a:buNone/>
              <a:defRPr sz="1000" b="1" i="0">
                <a:solidFill>
                  <a:schemeClr val="lt2"/>
                </a:solidFill>
              </a:defRPr>
            </a:lvl1pPr>
            <a:lvl2pPr marL="914400" lvl="1" indent="-355600" algn="l">
              <a:lnSpc>
                <a:spcPct val="90000"/>
              </a:lnSpc>
              <a:spcBef>
                <a:spcPts val="375"/>
              </a:spcBef>
              <a:spcAft>
                <a:spcPts val="0"/>
              </a:spcAft>
              <a:buClr>
                <a:schemeClr val="lt1"/>
              </a:buClr>
              <a:buSzPts val="2000"/>
              <a:buFont typeface="Arial"/>
              <a:buAutoNum type="arabicPeriod"/>
              <a:defRPr sz="2000">
                <a:solidFill>
                  <a:schemeClr val="lt1"/>
                </a:solidFill>
              </a:defRPr>
            </a:lvl2pPr>
            <a:lvl3pPr marL="1371600" lvl="2" indent="-330200" algn="l">
              <a:lnSpc>
                <a:spcPct val="90000"/>
              </a:lnSpc>
              <a:spcBef>
                <a:spcPts val="375"/>
              </a:spcBef>
              <a:spcAft>
                <a:spcPts val="0"/>
              </a:spcAft>
              <a:buClr>
                <a:schemeClr val="lt1"/>
              </a:buClr>
              <a:buSzPts val="1600"/>
              <a:buFont typeface="Arial"/>
              <a:buAutoNum type="arabicPeriod"/>
              <a:defRPr sz="1600">
                <a:solidFill>
                  <a:schemeClr val="lt1"/>
                </a:solidFill>
              </a:defRPr>
            </a:lvl3pPr>
            <a:lvl4pPr marL="1828800" lvl="3" indent="-317500" algn="l">
              <a:lnSpc>
                <a:spcPct val="90000"/>
              </a:lnSpc>
              <a:spcBef>
                <a:spcPts val="375"/>
              </a:spcBef>
              <a:spcAft>
                <a:spcPts val="0"/>
              </a:spcAft>
              <a:buClr>
                <a:schemeClr val="lt1"/>
              </a:buClr>
              <a:buSzPts val="1400"/>
              <a:buFont typeface="Arial"/>
              <a:buAutoNum type="arabicPeriod"/>
              <a:defRPr sz="1400">
                <a:solidFill>
                  <a:schemeClr val="lt1"/>
                </a:solidFill>
              </a:defRPr>
            </a:lvl4pPr>
            <a:lvl5pPr marL="2286000" lvl="4" indent="-317500" algn="l">
              <a:lnSpc>
                <a:spcPct val="90000"/>
              </a:lnSpc>
              <a:spcBef>
                <a:spcPts val="375"/>
              </a:spcBef>
              <a:spcAft>
                <a:spcPts val="0"/>
              </a:spcAft>
              <a:buClr>
                <a:schemeClr val="lt1"/>
              </a:buClr>
              <a:buSzPts val="1400"/>
              <a:buFont typeface="Arial"/>
              <a:buAutoNum type="arabicPeriod"/>
              <a:defRPr sz="1400">
                <a:solidFill>
                  <a:schemeClr val="lt1"/>
                </a:solidFill>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84" name="Google Shape;84;p23"/>
          <p:cNvSpPr txBox="1">
            <a:spLocks noGrp="1"/>
          </p:cNvSpPr>
          <p:nvPr>
            <p:ph type="body" idx="6"/>
          </p:nvPr>
        </p:nvSpPr>
        <p:spPr>
          <a:xfrm>
            <a:off x="696911" y="3301008"/>
            <a:ext cx="2340900" cy="108750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chemeClr val="dk1"/>
              </a:buClr>
              <a:buSzPts val="900"/>
              <a:buFont typeface="Arial"/>
              <a:buNone/>
              <a:defRPr sz="900" b="0" i="0">
                <a:solidFill>
                  <a:schemeClr val="dk1"/>
                </a:solidFill>
              </a:defRPr>
            </a:lvl1pPr>
            <a:lvl2pPr marL="914400" lvl="1" indent="-355600" algn="l">
              <a:lnSpc>
                <a:spcPct val="90000"/>
              </a:lnSpc>
              <a:spcBef>
                <a:spcPts val="375"/>
              </a:spcBef>
              <a:spcAft>
                <a:spcPts val="0"/>
              </a:spcAft>
              <a:buClr>
                <a:schemeClr val="lt1"/>
              </a:buClr>
              <a:buSzPts val="2000"/>
              <a:buFont typeface="Arial"/>
              <a:buAutoNum type="arabicPeriod"/>
              <a:defRPr sz="2000">
                <a:solidFill>
                  <a:schemeClr val="lt1"/>
                </a:solidFill>
              </a:defRPr>
            </a:lvl2pPr>
            <a:lvl3pPr marL="1371600" lvl="2" indent="-330200" algn="l">
              <a:lnSpc>
                <a:spcPct val="90000"/>
              </a:lnSpc>
              <a:spcBef>
                <a:spcPts val="375"/>
              </a:spcBef>
              <a:spcAft>
                <a:spcPts val="0"/>
              </a:spcAft>
              <a:buClr>
                <a:schemeClr val="lt1"/>
              </a:buClr>
              <a:buSzPts val="1600"/>
              <a:buFont typeface="Arial"/>
              <a:buAutoNum type="arabicPeriod"/>
              <a:defRPr sz="1600">
                <a:solidFill>
                  <a:schemeClr val="lt1"/>
                </a:solidFill>
              </a:defRPr>
            </a:lvl3pPr>
            <a:lvl4pPr marL="1828800" lvl="3" indent="-317500" algn="l">
              <a:lnSpc>
                <a:spcPct val="90000"/>
              </a:lnSpc>
              <a:spcBef>
                <a:spcPts val="375"/>
              </a:spcBef>
              <a:spcAft>
                <a:spcPts val="0"/>
              </a:spcAft>
              <a:buClr>
                <a:schemeClr val="lt1"/>
              </a:buClr>
              <a:buSzPts val="1400"/>
              <a:buFont typeface="Arial"/>
              <a:buAutoNum type="arabicPeriod"/>
              <a:defRPr sz="1400">
                <a:solidFill>
                  <a:schemeClr val="lt1"/>
                </a:solidFill>
              </a:defRPr>
            </a:lvl4pPr>
            <a:lvl5pPr marL="2286000" lvl="4" indent="-317500" algn="l">
              <a:lnSpc>
                <a:spcPct val="90000"/>
              </a:lnSpc>
              <a:spcBef>
                <a:spcPts val="375"/>
              </a:spcBef>
              <a:spcAft>
                <a:spcPts val="0"/>
              </a:spcAft>
              <a:buClr>
                <a:schemeClr val="lt1"/>
              </a:buClr>
              <a:buSzPts val="1400"/>
              <a:buFont typeface="Arial"/>
              <a:buAutoNum type="arabicPeriod"/>
              <a:defRPr sz="1400">
                <a:solidFill>
                  <a:schemeClr val="lt1"/>
                </a:solidFill>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85" name="Google Shape;85;p23"/>
          <p:cNvSpPr txBox="1">
            <a:spLocks noGrp="1"/>
          </p:cNvSpPr>
          <p:nvPr>
            <p:ph type="body" idx="7"/>
          </p:nvPr>
        </p:nvSpPr>
        <p:spPr>
          <a:xfrm>
            <a:off x="696911" y="2746158"/>
            <a:ext cx="2340900" cy="6279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0"/>
              </a:spcBef>
              <a:spcAft>
                <a:spcPts val="0"/>
              </a:spcAft>
              <a:buClr>
                <a:schemeClr val="dk2"/>
              </a:buClr>
              <a:buSzPts val="1050"/>
              <a:buNone/>
              <a:defRPr sz="1050" b="1">
                <a:solidFill>
                  <a:schemeClr val="dk2"/>
                </a:solidFill>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86" name="Google Shape;86;p23"/>
          <p:cNvSpPr txBox="1">
            <a:spLocks noGrp="1"/>
          </p:cNvSpPr>
          <p:nvPr>
            <p:ph type="body" idx="8"/>
          </p:nvPr>
        </p:nvSpPr>
        <p:spPr>
          <a:xfrm>
            <a:off x="3149865" y="2968791"/>
            <a:ext cx="5166300" cy="10803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750"/>
              </a:spcBef>
              <a:spcAft>
                <a:spcPts val="0"/>
              </a:spcAft>
              <a:buClr>
                <a:schemeClr val="dk1"/>
              </a:buClr>
              <a:buSzPts val="900"/>
              <a:buNone/>
              <a:defRPr sz="900"/>
            </a:lvl1pPr>
            <a:lvl2pPr marL="914400" lvl="1" indent="-228600" algn="l">
              <a:lnSpc>
                <a:spcPct val="90000"/>
              </a:lnSpc>
              <a:spcBef>
                <a:spcPts val="375"/>
              </a:spcBef>
              <a:spcAft>
                <a:spcPts val="0"/>
              </a:spcAft>
              <a:buClr>
                <a:schemeClr val="dk1"/>
              </a:buClr>
              <a:buSzPts val="900"/>
              <a:buNone/>
              <a:defRPr sz="900"/>
            </a:lvl2pPr>
            <a:lvl3pPr marL="1371600" lvl="2" indent="-228600" algn="l">
              <a:lnSpc>
                <a:spcPct val="90000"/>
              </a:lnSpc>
              <a:spcBef>
                <a:spcPts val="375"/>
              </a:spcBef>
              <a:spcAft>
                <a:spcPts val="0"/>
              </a:spcAft>
              <a:buClr>
                <a:schemeClr val="dk1"/>
              </a:buClr>
              <a:buSzPts val="900"/>
              <a:buNone/>
              <a:defRPr sz="900"/>
            </a:lvl3pPr>
            <a:lvl4pPr marL="1828800" lvl="3" indent="-228600" algn="l">
              <a:lnSpc>
                <a:spcPct val="90000"/>
              </a:lnSpc>
              <a:spcBef>
                <a:spcPts val="375"/>
              </a:spcBef>
              <a:spcAft>
                <a:spcPts val="0"/>
              </a:spcAft>
              <a:buClr>
                <a:schemeClr val="dk1"/>
              </a:buClr>
              <a:buSzPts val="900"/>
              <a:buNone/>
              <a:defRPr sz="900"/>
            </a:lvl4pPr>
            <a:lvl5pPr marL="2286000" lvl="4" indent="-228600" algn="l">
              <a:lnSpc>
                <a:spcPct val="90000"/>
              </a:lnSpc>
              <a:spcBef>
                <a:spcPts val="375"/>
              </a:spcBef>
              <a:spcAft>
                <a:spcPts val="0"/>
              </a:spcAft>
              <a:buClr>
                <a:schemeClr val="dk1"/>
              </a:buClr>
              <a:buSzPts val="900"/>
              <a:buNone/>
              <a:defRPr sz="900"/>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V">
  <p:cSld name="CV">
    <p:bg>
      <p:bgPr>
        <a:solidFill>
          <a:schemeClr val="lt1"/>
        </a:solidFill>
        <a:effectLst/>
      </p:bgPr>
    </p:bg>
    <p:spTree>
      <p:nvGrpSpPr>
        <p:cNvPr id="1" name="Shape 87"/>
        <p:cNvGrpSpPr/>
        <p:nvPr/>
      </p:nvGrpSpPr>
      <p:grpSpPr>
        <a:xfrm>
          <a:off x="0" y="0"/>
          <a:ext cx="0" cy="0"/>
          <a:chOff x="0" y="0"/>
          <a:chExt cx="0" cy="0"/>
        </a:xfrm>
      </p:grpSpPr>
      <p:sp>
        <p:nvSpPr>
          <p:cNvPr id="88" name="Google Shape;88;p24"/>
          <p:cNvSpPr txBox="1">
            <a:spLocks noGrp="1"/>
          </p:cNvSpPr>
          <p:nvPr>
            <p:ph type="title"/>
          </p:nvPr>
        </p:nvSpPr>
        <p:spPr>
          <a:xfrm>
            <a:off x="697333" y="422217"/>
            <a:ext cx="6431700" cy="341700"/>
          </a:xfrm>
          <a:prstGeom prst="rect">
            <a:avLst/>
          </a:prstGeom>
          <a:noFill/>
          <a:ln>
            <a:noFill/>
          </a:ln>
        </p:spPr>
        <p:txBody>
          <a:bodyPr spcFirstLastPara="1" wrap="square" lIns="91425" tIns="45700" rIns="91425" bIns="45700" anchor="t" anchorCtr="0">
            <a:spAutoFit/>
          </a:bodyPr>
          <a:lstStyle>
            <a:lvl1pPr lvl="0" algn="l">
              <a:lnSpc>
                <a:spcPct val="90000"/>
              </a:lnSpc>
              <a:spcBef>
                <a:spcPts val="0"/>
              </a:spcBef>
              <a:spcAft>
                <a:spcPts val="0"/>
              </a:spcAft>
              <a:buClr>
                <a:schemeClr val="dk2"/>
              </a:buClr>
              <a:buSzPts val="1800"/>
              <a:buFont typeface="Avenir"/>
              <a:buNone/>
              <a:defRPr sz="1800" b="1">
                <a:solidFill>
                  <a:schemeClr val="dk2"/>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9" name="Google Shape;89;p24"/>
          <p:cNvSpPr txBox="1">
            <a:spLocks noGrp="1"/>
          </p:cNvSpPr>
          <p:nvPr>
            <p:ph type="sldNum" idx="12"/>
          </p:nvPr>
        </p:nvSpPr>
        <p:spPr>
          <a:xfrm>
            <a:off x="6829425" y="4844639"/>
            <a:ext cx="2133600" cy="1860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2"/>
                </a:solidFill>
                <a:latin typeface="Avenir"/>
                <a:ea typeface="Avenir"/>
                <a:cs typeface="Avenir"/>
                <a:sym typeface="Avenir"/>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2"/>
                </a:solidFill>
                <a:latin typeface="Avenir"/>
                <a:ea typeface="Avenir"/>
                <a:cs typeface="Avenir"/>
                <a:sym typeface="Avenir"/>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2"/>
                </a:solidFill>
                <a:latin typeface="Avenir"/>
                <a:ea typeface="Avenir"/>
                <a:cs typeface="Avenir"/>
                <a:sym typeface="Avenir"/>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2"/>
                </a:solidFill>
                <a:latin typeface="Avenir"/>
                <a:ea typeface="Avenir"/>
                <a:cs typeface="Avenir"/>
                <a:sym typeface="Avenir"/>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2"/>
                </a:solidFill>
                <a:latin typeface="Avenir"/>
                <a:ea typeface="Avenir"/>
                <a:cs typeface="Avenir"/>
                <a:sym typeface="Avenir"/>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2"/>
                </a:solidFill>
                <a:latin typeface="Avenir"/>
                <a:ea typeface="Avenir"/>
                <a:cs typeface="Avenir"/>
                <a:sym typeface="Avenir"/>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2"/>
                </a:solidFill>
                <a:latin typeface="Avenir"/>
                <a:ea typeface="Avenir"/>
                <a:cs typeface="Avenir"/>
                <a:sym typeface="Avenir"/>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2"/>
                </a:solidFill>
                <a:latin typeface="Avenir"/>
                <a:ea typeface="Avenir"/>
                <a:cs typeface="Avenir"/>
                <a:sym typeface="Avenir"/>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2"/>
                </a:solidFill>
                <a:latin typeface="Avenir"/>
                <a:ea typeface="Avenir"/>
                <a:cs typeface="Avenir"/>
                <a:sym typeface="Avenir"/>
              </a:defRPr>
            </a:lvl9pPr>
          </a:lstStyle>
          <a:p>
            <a:pPr marL="0" lvl="0" indent="0" algn="r" rtl="0">
              <a:spcBef>
                <a:spcPts val="0"/>
              </a:spcBef>
              <a:spcAft>
                <a:spcPts val="0"/>
              </a:spcAft>
              <a:buNone/>
            </a:pPr>
            <a:r>
              <a:rPr lang="en-US"/>
              <a:t>   </a:t>
            </a:r>
            <a:r>
              <a:rPr lang="en-US">
                <a:solidFill>
                  <a:schemeClr val="lt2"/>
                </a:solidFill>
              </a:rPr>
              <a:t>SIA EOI #1280895      </a:t>
            </a:r>
            <a:fld id="{00000000-1234-1234-1234-123412341234}" type="slidenum">
              <a:rPr lang="en-US">
                <a:solidFill>
                  <a:srgbClr val="7F7F7F"/>
                </a:solidFill>
              </a:rPr>
              <a:t>‹#›</a:t>
            </a:fld>
            <a:endParaRPr>
              <a:solidFill>
                <a:srgbClr val="7F7F7F"/>
              </a:solidFill>
            </a:endParaRPr>
          </a:p>
        </p:txBody>
      </p:sp>
      <p:cxnSp>
        <p:nvCxnSpPr>
          <p:cNvPr id="90" name="Google Shape;90;p24"/>
          <p:cNvCxnSpPr/>
          <p:nvPr/>
        </p:nvCxnSpPr>
        <p:spPr>
          <a:xfrm>
            <a:off x="696912" y="833146"/>
            <a:ext cx="7619400" cy="0"/>
          </a:xfrm>
          <a:prstGeom prst="straightConnector1">
            <a:avLst/>
          </a:prstGeom>
          <a:noFill/>
          <a:ln w="9525" cap="flat" cmpd="sng">
            <a:solidFill>
              <a:schemeClr val="lt2"/>
            </a:solidFill>
            <a:prstDash val="solid"/>
            <a:round/>
            <a:headEnd type="none" w="sm" len="sm"/>
            <a:tailEnd type="none" w="sm" len="sm"/>
          </a:ln>
        </p:spPr>
      </p:cxnSp>
      <p:cxnSp>
        <p:nvCxnSpPr>
          <p:cNvPr id="91" name="Google Shape;91;p24"/>
          <p:cNvCxnSpPr/>
          <p:nvPr/>
        </p:nvCxnSpPr>
        <p:spPr>
          <a:xfrm>
            <a:off x="696912" y="4931900"/>
            <a:ext cx="6849300" cy="0"/>
          </a:xfrm>
          <a:prstGeom prst="straightConnector1">
            <a:avLst/>
          </a:prstGeom>
          <a:noFill/>
          <a:ln w="9525" cap="flat" cmpd="sng">
            <a:solidFill>
              <a:schemeClr val="lt2"/>
            </a:solidFill>
            <a:prstDash val="solid"/>
            <a:round/>
            <a:headEnd type="none" w="sm" len="sm"/>
            <a:tailEnd type="none" w="sm" len="sm"/>
          </a:ln>
        </p:spPr>
      </p:cxnSp>
      <p:cxnSp>
        <p:nvCxnSpPr>
          <p:cNvPr id="92" name="Google Shape;92;p24"/>
          <p:cNvCxnSpPr/>
          <p:nvPr/>
        </p:nvCxnSpPr>
        <p:spPr>
          <a:xfrm>
            <a:off x="2520016" y="991404"/>
            <a:ext cx="0" cy="3853200"/>
          </a:xfrm>
          <a:prstGeom prst="straightConnector1">
            <a:avLst/>
          </a:prstGeom>
          <a:noFill/>
          <a:ln w="9525" cap="flat" cmpd="sng">
            <a:solidFill>
              <a:schemeClr val="lt2"/>
            </a:solidFill>
            <a:prstDash val="solid"/>
            <a:round/>
            <a:headEnd type="none" w="sm" len="sm"/>
            <a:tailEnd type="none" w="sm" len="sm"/>
          </a:ln>
        </p:spPr>
      </p:cxnSp>
      <p:sp>
        <p:nvSpPr>
          <p:cNvPr id="93" name="Google Shape;93;p24"/>
          <p:cNvSpPr txBox="1">
            <a:spLocks noGrp="1"/>
          </p:cNvSpPr>
          <p:nvPr>
            <p:ph type="body" idx="1"/>
          </p:nvPr>
        </p:nvSpPr>
        <p:spPr>
          <a:xfrm>
            <a:off x="2704282" y="934255"/>
            <a:ext cx="5611800" cy="191700"/>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750"/>
              </a:spcBef>
              <a:spcAft>
                <a:spcPts val="0"/>
              </a:spcAft>
              <a:buClr>
                <a:schemeClr val="lt2"/>
              </a:buClr>
              <a:buSzPts val="1050"/>
              <a:buFont typeface="Arial"/>
              <a:buNone/>
              <a:defRPr sz="1050" b="1" i="0">
                <a:solidFill>
                  <a:schemeClr val="lt2"/>
                </a:solidFill>
              </a:defRPr>
            </a:lvl1pPr>
            <a:lvl2pPr marL="914400" lvl="1" indent="-355600" algn="l">
              <a:lnSpc>
                <a:spcPct val="90000"/>
              </a:lnSpc>
              <a:spcBef>
                <a:spcPts val="375"/>
              </a:spcBef>
              <a:spcAft>
                <a:spcPts val="0"/>
              </a:spcAft>
              <a:buClr>
                <a:schemeClr val="lt1"/>
              </a:buClr>
              <a:buSzPts val="2000"/>
              <a:buFont typeface="Arial"/>
              <a:buAutoNum type="arabicPeriod"/>
              <a:defRPr sz="2000">
                <a:solidFill>
                  <a:schemeClr val="lt1"/>
                </a:solidFill>
              </a:defRPr>
            </a:lvl2pPr>
            <a:lvl3pPr marL="1371600" lvl="2" indent="-330200" algn="l">
              <a:lnSpc>
                <a:spcPct val="90000"/>
              </a:lnSpc>
              <a:spcBef>
                <a:spcPts val="375"/>
              </a:spcBef>
              <a:spcAft>
                <a:spcPts val="0"/>
              </a:spcAft>
              <a:buClr>
                <a:schemeClr val="lt1"/>
              </a:buClr>
              <a:buSzPts val="1600"/>
              <a:buFont typeface="Arial"/>
              <a:buAutoNum type="arabicPeriod"/>
              <a:defRPr sz="1600">
                <a:solidFill>
                  <a:schemeClr val="lt1"/>
                </a:solidFill>
              </a:defRPr>
            </a:lvl3pPr>
            <a:lvl4pPr marL="1828800" lvl="3" indent="-317500" algn="l">
              <a:lnSpc>
                <a:spcPct val="90000"/>
              </a:lnSpc>
              <a:spcBef>
                <a:spcPts val="375"/>
              </a:spcBef>
              <a:spcAft>
                <a:spcPts val="0"/>
              </a:spcAft>
              <a:buClr>
                <a:schemeClr val="lt1"/>
              </a:buClr>
              <a:buSzPts val="1400"/>
              <a:buFont typeface="Arial"/>
              <a:buAutoNum type="arabicPeriod"/>
              <a:defRPr sz="1400">
                <a:solidFill>
                  <a:schemeClr val="lt1"/>
                </a:solidFill>
              </a:defRPr>
            </a:lvl4pPr>
            <a:lvl5pPr marL="2286000" lvl="4" indent="-317500" algn="l">
              <a:lnSpc>
                <a:spcPct val="90000"/>
              </a:lnSpc>
              <a:spcBef>
                <a:spcPts val="375"/>
              </a:spcBef>
              <a:spcAft>
                <a:spcPts val="0"/>
              </a:spcAft>
              <a:buClr>
                <a:schemeClr val="lt1"/>
              </a:buClr>
              <a:buSzPts val="1400"/>
              <a:buFont typeface="Arial"/>
              <a:buAutoNum type="arabicPeriod"/>
              <a:defRPr sz="1400">
                <a:solidFill>
                  <a:schemeClr val="lt1"/>
                </a:solidFill>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94" name="Google Shape;94;p24"/>
          <p:cNvSpPr txBox="1">
            <a:spLocks noGrp="1"/>
          </p:cNvSpPr>
          <p:nvPr>
            <p:ph type="body" idx="2"/>
          </p:nvPr>
        </p:nvSpPr>
        <p:spPr>
          <a:xfrm>
            <a:off x="2704282" y="2634637"/>
            <a:ext cx="5611800" cy="191400"/>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750"/>
              </a:spcBef>
              <a:spcAft>
                <a:spcPts val="0"/>
              </a:spcAft>
              <a:buClr>
                <a:schemeClr val="lt2"/>
              </a:buClr>
              <a:buSzPts val="1050"/>
              <a:buFont typeface="Arial"/>
              <a:buNone/>
              <a:defRPr sz="1050" b="1" i="0">
                <a:solidFill>
                  <a:schemeClr val="lt2"/>
                </a:solidFill>
              </a:defRPr>
            </a:lvl1pPr>
            <a:lvl2pPr marL="914400" lvl="1" indent="-355600" algn="l">
              <a:lnSpc>
                <a:spcPct val="90000"/>
              </a:lnSpc>
              <a:spcBef>
                <a:spcPts val="375"/>
              </a:spcBef>
              <a:spcAft>
                <a:spcPts val="0"/>
              </a:spcAft>
              <a:buClr>
                <a:schemeClr val="lt1"/>
              </a:buClr>
              <a:buSzPts val="2000"/>
              <a:buFont typeface="Arial"/>
              <a:buAutoNum type="arabicPeriod"/>
              <a:defRPr sz="2000">
                <a:solidFill>
                  <a:schemeClr val="lt1"/>
                </a:solidFill>
              </a:defRPr>
            </a:lvl2pPr>
            <a:lvl3pPr marL="1371600" lvl="2" indent="-330200" algn="l">
              <a:lnSpc>
                <a:spcPct val="90000"/>
              </a:lnSpc>
              <a:spcBef>
                <a:spcPts val="375"/>
              </a:spcBef>
              <a:spcAft>
                <a:spcPts val="0"/>
              </a:spcAft>
              <a:buClr>
                <a:schemeClr val="lt1"/>
              </a:buClr>
              <a:buSzPts val="1600"/>
              <a:buFont typeface="Arial"/>
              <a:buAutoNum type="arabicPeriod"/>
              <a:defRPr sz="1600">
                <a:solidFill>
                  <a:schemeClr val="lt1"/>
                </a:solidFill>
              </a:defRPr>
            </a:lvl3pPr>
            <a:lvl4pPr marL="1828800" lvl="3" indent="-317500" algn="l">
              <a:lnSpc>
                <a:spcPct val="90000"/>
              </a:lnSpc>
              <a:spcBef>
                <a:spcPts val="375"/>
              </a:spcBef>
              <a:spcAft>
                <a:spcPts val="0"/>
              </a:spcAft>
              <a:buClr>
                <a:schemeClr val="lt1"/>
              </a:buClr>
              <a:buSzPts val="1400"/>
              <a:buFont typeface="Arial"/>
              <a:buAutoNum type="arabicPeriod"/>
              <a:defRPr sz="1400">
                <a:solidFill>
                  <a:schemeClr val="lt1"/>
                </a:solidFill>
              </a:defRPr>
            </a:lvl4pPr>
            <a:lvl5pPr marL="2286000" lvl="4" indent="-317500" algn="l">
              <a:lnSpc>
                <a:spcPct val="90000"/>
              </a:lnSpc>
              <a:spcBef>
                <a:spcPts val="375"/>
              </a:spcBef>
              <a:spcAft>
                <a:spcPts val="0"/>
              </a:spcAft>
              <a:buClr>
                <a:schemeClr val="lt1"/>
              </a:buClr>
              <a:buSzPts val="1400"/>
              <a:buFont typeface="Arial"/>
              <a:buAutoNum type="arabicPeriod"/>
              <a:defRPr sz="1400">
                <a:solidFill>
                  <a:schemeClr val="lt1"/>
                </a:solidFill>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95" name="Google Shape;95;p24"/>
          <p:cNvSpPr txBox="1">
            <a:spLocks noGrp="1"/>
          </p:cNvSpPr>
          <p:nvPr>
            <p:ph type="body" idx="3"/>
          </p:nvPr>
        </p:nvSpPr>
        <p:spPr>
          <a:xfrm>
            <a:off x="696913" y="944564"/>
            <a:ext cx="1731900" cy="3414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750"/>
              </a:spcBef>
              <a:spcAft>
                <a:spcPts val="0"/>
              </a:spcAft>
              <a:buClr>
                <a:schemeClr val="lt2"/>
              </a:buClr>
              <a:buSzPts val="1100"/>
              <a:buNone/>
              <a:defRPr sz="1100" i="1">
                <a:solidFill>
                  <a:schemeClr val="lt2"/>
                </a:solidFill>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96" name="Google Shape;96;p24"/>
          <p:cNvSpPr txBox="1">
            <a:spLocks noGrp="1"/>
          </p:cNvSpPr>
          <p:nvPr>
            <p:ph type="body" idx="4"/>
          </p:nvPr>
        </p:nvSpPr>
        <p:spPr>
          <a:xfrm>
            <a:off x="695922" y="1492597"/>
            <a:ext cx="1731900" cy="3414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750"/>
              </a:spcBef>
              <a:spcAft>
                <a:spcPts val="0"/>
              </a:spcAft>
              <a:buClr>
                <a:srgbClr val="7F7F7F"/>
              </a:buClr>
              <a:buSzPts val="1050"/>
              <a:buNone/>
              <a:defRPr sz="1050">
                <a:solidFill>
                  <a:srgbClr val="7F7F7F"/>
                </a:solidFill>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97" name="Google Shape;97;p24"/>
          <p:cNvSpPr txBox="1">
            <a:spLocks noGrp="1"/>
          </p:cNvSpPr>
          <p:nvPr>
            <p:ph type="body" idx="5"/>
          </p:nvPr>
        </p:nvSpPr>
        <p:spPr>
          <a:xfrm>
            <a:off x="695922" y="1685577"/>
            <a:ext cx="1731900" cy="3414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750"/>
              </a:spcBef>
              <a:spcAft>
                <a:spcPts val="0"/>
              </a:spcAft>
              <a:buClr>
                <a:schemeClr val="lt2"/>
              </a:buClr>
              <a:buSzPts val="1050"/>
              <a:buNone/>
              <a:defRPr sz="1050" b="1">
                <a:solidFill>
                  <a:schemeClr val="lt2"/>
                </a:solidFill>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98" name="Google Shape;98;p24"/>
          <p:cNvSpPr txBox="1">
            <a:spLocks noGrp="1"/>
          </p:cNvSpPr>
          <p:nvPr>
            <p:ph type="body" idx="6"/>
          </p:nvPr>
        </p:nvSpPr>
        <p:spPr>
          <a:xfrm>
            <a:off x="695922" y="2102595"/>
            <a:ext cx="1731900" cy="341400"/>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750"/>
              </a:spcBef>
              <a:spcAft>
                <a:spcPts val="0"/>
              </a:spcAft>
              <a:buClr>
                <a:schemeClr val="lt2"/>
              </a:buClr>
              <a:buSzPts val="900"/>
              <a:buNone/>
              <a:defRPr sz="900" b="1">
                <a:solidFill>
                  <a:schemeClr val="lt2"/>
                </a:solidFill>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99" name="Google Shape;99;p24"/>
          <p:cNvSpPr txBox="1">
            <a:spLocks noGrp="1"/>
          </p:cNvSpPr>
          <p:nvPr>
            <p:ph type="body" idx="7"/>
          </p:nvPr>
        </p:nvSpPr>
        <p:spPr>
          <a:xfrm>
            <a:off x="695922" y="2403244"/>
            <a:ext cx="1731900" cy="3414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750"/>
              </a:spcBef>
              <a:spcAft>
                <a:spcPts val="0"/>
              </a:spcAft>
              <a:buClr>
                <a:srgbClr val="7F7F7F"/>
              </a:buClr>
              <a:buSzPts val="900"/>
              <a:buNone/>
              <a:defRPr sz="900">
                <a:solidFill>
                  <a:srgbClr val="7F7F7F"/>
                </a:solidFill>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100" name="Google Shape;100;p24"/>
          <p:cNvSpPr txBox="1">
            <a:spLocks noGrp="1"/>
          </p:cNvSpPr>
          <p:nvPr>
            <p:ph type="body" idx="8"/>
          </p:nvPr>
        </p:nvSpPr>
        <p:spPr>
          <a:xfrm>
            <a:off x="695922" y="2923174"/>
            <a:ext cx="1731900" cy="3414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750"/>
              </a:spcBef>
              <a:spcAft>
                <a:spcPts val="0"/>
              </a:spcAft>
              <a:buClr>
                <a:schemeClr val="lt2"/>
              </a:buClr>
              <a:buSzPts val="900"/>
              <a:buNone/>
              <a:defRPr sz="900" b="1">
                <a:solidFill>
                  <a:schemeClr val="lt2"/>
                </a:solidFill>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101" name="Google Shape;101;p24"/>
          <p:cNvSpPr txBox="1">
            <a:spLocks noGrp="1"/>
          </p:cNvSpPr>
          <p:nvPr>
            <p:ph type="body" idx="9"/>
          </p:nvPr>
        </p:nvSpPr>
        <p:spPr>
          <a:xfrm>
            <a:off x="695922" y="3099998"/>
            <a:ext cx="1731900" cy="3414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750"/>
              </a:spcBef>
              <a:spcAft>
                <a:spcPts val="0"/>
              </a:spcAft>
              <a:buClr>
                <a:srgbClr val="7F7F7F"/>
              </a:buClr>
              <a:buSzPts val="900"/>
              <a:buNone/>
              <a:defRPr sz="900">
                <a:solidFill>
                  <a:srgbClr val="7F7F7F"/>
                </a:solidFill>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102" name="Google Shape;102;p24"/>
          <p:cNvSpPr txBox="1">
            <a:spLocks noGrp="1"/>
          </p:cNvSpPr>
          <p:nvPr>
            <p:ph type="body" idx="13"/>
          </p:nvPr>
        </p:nvSpPr>
        <p:spPr>
          <a:xfrm>
            <a:off x="695922" y="3591163"/>
            <a:ext cx="1731900" cy="341400"/>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750"/>
              </a:spcBef>
              <a:spcAft>
                <a:spcPts val="0"/>
              </a:spcAft>
              <a:buClr>
                <a:schemeClr val="lt2"/>
              </a:buClr>
              <a:buSzPts val="900"/>
              <a:buNone/>
              <a:defRPr sz="900" b="1">
                <a:solidFill>
                  <a:schemeClr val="lt2"/>
                </a:solidFill>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103" name="Google Shape;103;p24"/>
          <p:cNvSpPr txBox="1">
            <a:spLocks noGrp="1"/>
          </p:cNvSpPr>
          <p:nvPr>
            <p:ph type="body" idx="14"/>
          </p:nvPr>
        </p:nvSpPr>
        <p:spPr>
          <a:xfrm>
            <a:off x="695922" y="3920387"/>
            <a:ext cx="1731900" cy="341400"/>
          </a:xfrm>
          <a:prstGeom prst="rect">
            <a:avLst/>
          </a:prstGeom>
          <a:noFill/>
          <a:ln>
            <a:noFill/>
          </a:ln>
        </p:spPr>
        <p:txBody>
          <a:bodyPr spcFirstLastPara="1" wrap="square" lIns="91425" tIns="45700" rIns="91425" bIns="45700" anchor="t" anchorCtr="0">
            <a:normAutofit/>
          </a:bodyPr>
          <a:lstStyle>
            <a:lvl1pPr marL="457200" lvl="0" indent="-285750" algn="l">
              <a:lnSpc>
                <a:spcPct val="90000"/>
              </a:lnSpc>
              <a:spcBef>
                <a:spcPts val="750"/>
              </a:spcBef>
              <a:spcAft>
                <a:spcPts val="0"/>
              </a:spcAft>
              <a:buClr>
                <a:srgbClr val="7F7F7F"/>
              </a:buClr>
              <a:buSzPts val="900"/>
              <a:buFont typeface="Arial"/>
              <a:buChar char="•"/>
              <a:defRPr sz="900">
                <a:solidFill>
                  <a:srgbClr val="7F7F7F"/>
                </a:solidFill>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104" name="Google Shape;104;p24"/>
          <p:cNvSpPr txBox="1">
            <a:spLocks noGrp="1"/>
          </p:cNvSpPr>
          <p:nvPr>
            <p:ph type="body" idx="15"/>
          </p:nvPr>
        </p:nvSpPr>
        <p:spPr>
          <a:xfrm>
            <a:off x="2704281" y="1143000"/>
            <a:ext cx="5612700" cy="9717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750"/>
              </a:spcBef>
              <a:spcAft>
                <a:spcPts val="0"/>
              </a:spcAft>
              <a:buClr>
                <a:schemeClr val="dk1"/>
              </a:buClr>
              <a:buSzPts val="1000"/>
              <a:buNone/>
              <a:defRPr sz="1000"/>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105" name="Google Shape;105;p24"/>
          <p:cNvSpPr txBox="1">
            <a:spLocks noGrp="1"/>
          </p:cNvSpPr>
          <p:nvPr>
            <p:ph type="body" idx="16"/>
          </p:nvPr>
        </p:nvSpPr>
        <p:spPr>
          <a:xfrm>
            <a:off x="2703576" y="2848369"/>
            <a:ext cx="5612700" cy="9717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750"/>
              </a:spcBef>
              <a:spcAft>
                <a:spcPts val="0"/>
              </a:spcAft>
              <a:buClr>
                <a:schemeClr val="dk1"/>
              </a:buClr>
              <a:buSzPts val="1000"/>
              <a:buNone/>
              <a:defRPr sz="1000"/>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2_CV">
  <p:cSld name="2_CV">
    <p:bg>
      <p:bgPr>
        <a:solidFill>
          <a:schemeClr val="lt1"/>
        </a:solidFill>
        <a:effectLst/>
      </p:bgPr>
    </p:bg>
    <p:spTree>
      <p:nvGrpSpPr>
        <p:cNvPr id="1" name="Shape 106"/>
        <p:cNvGrpSpPr/>
        <p:nvPr/>
      </p:nvGrpSpPr>
      <p:grpSpPr>
        <a:xfrm>
          <a:off x="0" y="0"/>
          <a:ext cx="0" cy="0"/>
          <a:chOff x="0" y="0"/>
          <a:chExt cx="0" cy="0"/>
        </a:xfrm>
      </p:grpSpPr>
      <p:sp>
        <p:nvSpPr>
          <p:cNvPr id="107" name="Google Shape;107;p25"/>
          <p:cNvSpPr txBox="1">
            <a:spLocks noGrp="1"/>
          </p:cNvSpPr>
          <p:nvPr>
            <p:ph type="title"/>
          </p:nvPr>
        </p:nvSpPr>
        <p:spPr>
          <a:xfrm>
            <a:off x="697333" y="422217"/>
            <a:ext cx="6431700" cy="341700"/>
          </a:xfrm>
          <a:prstGeom prst="rect">
            <a:avLst/>
          </a:prstGeom>
          <a:noFill/>
          <a:ln>
            <a:noFill/>
          </a:ln>
        </p:spPr>
        <p:txBody>
          <a:bodyPr spcFirstLastPara="1" wrap="square" lIns="91425" tIns="45700" rIns="91425" bIns="45700" anchor="t" anchorCtr="0">
            <a:spAutoFit/>
          </a:bodyPr>
          <a:lstStyle>
            <a:lvl1pPr lvl="0" algn="l">
              <a:lnSpc>
                <a:spcPct val="90000"/>
              </a:lnSpc>
              <a:spcBef>
                <a:spcPts val="0"/>
              </a:spcBef>
              <a:spcAft>
                <a:spcPts val="0"/>
              </a:spcAft>
              <a:buClr>
                <a:schemeClr val="dk2"/>
              </a:buClr>
              <a:buSzPts val="1800"/>
              <a:buFont typeface="Avenir"/>
              <a:buNone/>
              <a:defRPr sz="1800" b="1">
                <a:solidFill>
                  <a:schemeClr val="dk2"/>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8" name="Google Shape;108;p25"/>
          <p:cNvSpPr txBox="1">
            <a:spLocks noGrp="1"/>
          </p:cNvSpPr>
          <p:nvPr>
            <p:ph type="sldNum" idx="12"/>
          </p:nvPr>
        </p:nvSpPr>
        <p:spPr>
          <a:xfrm>
            <a:off x="6829425" y="4844639"/>
            <a:ext cx="2133600" cy="1860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chemeClr val="dk2"/>
                </a:solidFill>
                <a:latin typeface="Avenir"/>
                <a:ea typeface="Avenir"/>
                <a:cs typeface="Avenir"/>
                <a:sym typeface="Avenir"/>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chemeClr val="dk2"/>
                </a:solidFill>
                <a:latin typeface="Avenir"/>
                <a:ea typeface="Avenir"/>
                <a:cs typeface="Avenir"/>
                <a:sym typeface="Avenir"/>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chemeClr val="dk2"/>
                </a:solidFill>
                <a:latin typeface="Avenir"/>
                <a:ea typeface="Avenir"/>
                <a:cs typeface="Avenir"/>
                <a:sym typeface="Avenir"/>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chemeClr val="dk2"/>
                </a:solidFill>
                <a:latin typeface="Avenir"/>
                <a:ea typeface="Avenir"/>
                <a:cs typeface="Avenir"/>
                <a:sym typeface="Avenir"/>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chemeClr val="dk2"/>
                </a:solidFill>
                <a:latin typeface="Avenir"/>
                <a:ea typeface="Avenir"/>
                <a:cs typeface="Avenir"/>
                <a:sym typeface="Avenir"/>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chemeClr val="dk2"/>
                </a:solidFill>
                <a:latin typeface="Avenir"/>
                <a:ea typeface="Avenir"/>
                <a:cs typeface="Avenir"/>
                <a:sym typeface="Avenir"/>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chemeClr val="dk2"/>
                </a:solidFill>
                <a:latin typeface="Avenir"/>
                <a:ea typeface="Avenir"/>
                <a:cs typeface="Avenir"/>
                <a:sym typeface="Avenir"/>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chemeClr val="dk2"/>
                </a:solidFill>
                <a:latin typeface="Avenir"/>
                <a:ea typeface="Avenir"/>
                <a:cs typeface="Avenir"/>
                <a:sym typeface="Avenir"/>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chemeClr val="dk2"/>
                </a:solidFill>
                <a:latin typeface="Avenir"/>
                <a:ea typeface="Avenir"/>
                <a:cs typeface="Avenir"/>
                <a:sym typeface="Avenir"/>
              </a:defRPr>
            </a:lvl9pPr>
          </a:lstStyle>
          <a:p>
            <a:pPr marL="0" lvl="0" indent="0" algn="r" rtl="0">
              <a:spcBef>
                <a:spcPts val="0"/>
              </a:spcBef>
              <a:spcAft>
                <a:spcPts val="0"/>
              </a:spcAft>
              <a:buNone/>
            </a:pPr>
            <a:r>
              <a:rPr lang="en-US"/>
              <a:t>   </a:t>
            </a:r>
            <a:r>
              <a:rPr lang="en-US">
                <a:solidFill>
                  <a:schemeClr val="lt2"/>
                </a:solidFill>
              </a:rPr>
              <a:t>SIA EOI #1280895      </a:t>
            </a:r>
            <a:fld id="{00000000-1234-1234-1234-123412341234}" type="slidenum">
              <a:rPr lang="en-US">
                <a:solidFill>
                  <a:srgbClr val="7F7F7F"/>
                </a:solidFill>
              </a:rPr>
              <a:t>‹#›</a:t>
            </a:fld>
            <a:endParaRPr>
              <a:solidFill>
                <a:srgbClr val="7F7F7F"/>
              </a:solidFill>
            </a:endParaRPr>
          </a:p>
        </p:txBody>
      </p:sp>
      <p:cxnSp>
        <p:nvCxnSpPr>
          <p:cNvPr id="109" name="Google Shape;109;p25"/>
          <p:cNvCxnSpPr/>
          <p:nvPr/>
        </p:nvCxnSpPr>
        <p:spPr>
          <a:xfrm>
            <a:off x="696912" y="833146"/>
            <a:ext cx="7619400" cy="0"/>
          </a:xfrm>
          <a:prstGeom prst="straightConnector1">
            <a:avLst/>
          </a:prstGeom>
          <a:noFill/>
          <a:ln w="9525" cap="flat" cmpd="sng">
            <a:solidFill>
              <a:schemeClr val="lt2"/>
            </a:solidFill>
            <a:prstDash val="solid"/>
            <a:round/>
            <a:headEnd type="none" w="sm" len="sm"/>
            <a:tailEnd type="none" w="sm" len="sm"/>
          </a:ln>
        </p:spPr>
      </p:cxnSp>
      <p:cxnSp>
        <p:nvCxnSpPr>
          <p:cNvPr id="110" name="Google Shape;110;p25"/>
          <p:cNvCxnSpPr/>
          <p:nvPr/>
        </p:nvCxnSpPr>
        <p:spPr>
          <a:xfrm>
            <a:off x="696912" y="4931900"/>
            <a:ext cx="6849300" cy="0"/>
          </a:xfrm>
          <a:prstGeom prst="straightConnector1">
            <a:avLst/>
          </a:prstGeom>
          <a:noFill/>
          <a:ln w="9525" cap="flat" cmpd="sng">
            <a:solidFill>
              <a:schemeClr val="lt2"/>
            </a:solidFill>
            <a:prstDash val="solid"/>
            <a:round/>
            <a:headEnd type="none" w="sm" len="sm"/>
            <a:tailEnd type="none" w="sm" len="sm"/>
          </a:ln>
        </p:spPr>
      </p:cxnSp>
      <p:cxnSp>
        <p:nvCxnSpPr>
          <p:cNvPr id="111" name="Google Shape;111;p25"/>
          <p:cNvCxnSpPr/>
          <p:nvPr/>
        </p:nvCxnSpPr>
        <p:spPr>
          <a:xfrm>
            <a:off x="4572000" y="950047"/>
            <a:ext cx="0" cy="3853200"/>
          </a:xfrm>
          <a:prstGeom prst="straightConnector1">
            <a:avLst/>
          </a:prstGeom>
          <a:noFill/>
          <a:ln w="9525" cap="flat" cmpd="sng">
            <a:solidFill>
              <a:schemeClr val="lt2"/>
            </a:solidFill>
            <a:prstDash val="solid"/>
            <a:round/>
            <a:headEnd type="none" w="sm" len="sm"/>
            <a:tailEnd type="none" w="sm" len="sm"/>
          </a:ln>
        </p:spPr>
      </p:cxnSp>
      <p:sp>
        <p:nvSpPr>
          <p:cNvPr id="112" name="Google Shape;112;p25"/>
          <p:cNvSpPr txBox="1">
            <a:spLocks noGrp="1"/>
          </p:cNvSpPr>
          <p:nvPr>
            <p:ph type="body" idx="1"/>
          </p:nvPr>
        </p:nvSpPr>
        <p:spPr>
          <a:xfrm>
            <a:off x="695921" y="996313"/>
            <a:ext cx="2161500" cy="187500"/>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750"/>
              </a:spcBef>
              <a:spcAft>
                <a:spcPts val="0"/>
              </a:spcAft>
              <a:buClr>
                <a:schemeClr val="lt2"/>
              </a:buClr>
              <a:buSzPts val="1050"/>
              <a:buNone/>
              <a:defRPr sz="1050" b="1">
                <a:solidFill>
                  <a:schemeClr val="lt2"/>
                </a:solidFill>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113" name="Google Shape;113;p25"/>
          <p:cNvSpPr txBox="1">
            <a:spLocks noGrp="1"/>
          </p:cNvSpPr>
          <p:nvPr>
            <p:ph type="body" idx="2"/>
          </p:nvPr>
        </p:nvSpPr>
        <p:spPr>
          <a:xfrm>
            <a:off x="695920" y="1189090"/>
            <a:ext cx="3752100" cy="224400"/>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750"/>
              </a:spcBef>
              <a:spcAft>
                <a:spcPts val="0"/>
              </a:spcAft>
              <a:buClr>
                <a:srgbClr val="7F7F7F"/>
              </a:buClr>
              <a:buSzPts val="1050"/>
              <a:buNone/>
              <a:defRPr sz="1050" b="1">
                <a:solidFill>
                  <a:srgbClr val="7F7F7F"/>
                </a:solidFill>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114" name="Google Shape;114;p25"/>
          <p:cNvSpPr txBox="1">
            <a:spLocks noGrp="1"/>
          </p:cNvSpPr>
          <p:nvPr>
            <p:ph type="body" idx="3"/>
          </p:nvPr>
        </p:nvSpPr>
        <p:spPr>
          <a:xfrm>
            <a:off x="695920" y="2051022"/>
            <a:ext cx="3752400" cy="2432400"/>
          </a:xfrm>
          <a:prstGeom prst="rect">
            <a:avLst/>
          </a:prstGeom>
          <a:noFill/>
          <a:ln>
            <a:noFill/>
          </a:ln>
        </p:spPr>
        <p:txBody>
          <a:bodyPr spcFirstLastPara="1" wrap="square" lIns="91425" tIns="45700" rIns="91425" bIns="45700" anchor="t" anchorCtr="0">
            <a:normAutofit/>
          </a:bodyPr>
          <a:lstStyle>
            <a:lvl1pPr marL="457200" lvl="0" indent="-295275" algn="l">
              <a:lnSpc>
                <a:spcPct val="90000"/>
              </a:lnSpc>
              <a:spcBef>
                <a:spcPts val="750"/>
              </a:spcBef>
              <a:spcAft>
                <a:spcPts val="0"/>
              </a:spcAft>
              <a:buClr>
                <a:schemeClr val="dk1"/>
              </a:buClr>
              <a:buSzPts val="1050"/>
              <a:buFont typeface="Arial"/>
              <a:buChar char="•"/>
              <a:defRPr sz="1050">
                <a:solidFill>
                  <a:schemeClr val="dk1"/>
                </a:solidFill>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115" name="Google Shape;115;p25"/>
          <p:cNvSpPr txBox="1">
            <a:spLocks noGrp="1"/>
          </p:cNvSpPr>
          <p:nvPr>
            <p:ph type="body" idx="4"/>
          </p:nvPr>
        </p:nvSpPr>
        <p:spPr>
          <a:xfrm>
            <a:off x="695921" y="1379684"/>
            <a:ext cx="1731900" cy="2526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750"/>
              </a:spcBef>
              <a:spcAft>
                <a:spcPts val="0"/>
              </a:spcAft>
              <a:buClr>
                <a:schemeClr val="lt2"/>
              </a:buClr>
              <a:buSzPts val="900"/>
              <a:buNone/>
              <a:defRPr sz="900">
                <a:solidFill>
                  <a:schemeClr val="lt2"/>
                </a:solidFill>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116" name="Google Shape;116;p25"/>
          <p:cNvSpPr txBox="1">
            <a:spLocks noGrp="1"/>
          </p:cNvSpPr>
          <p:nvPr>
            <p:ph type="body" idx="5"/>
          </p:nvPr>
        </p:nvSpPr>
        <p:spPr>
          <a:xfrm>
            <a:off x="695921" y="1578759"/>
            <a:ext cx="1731900" cy="2526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750"/>
              </a:spcBef>
              <a:spcAft>
                <a:spcPts val="0"/>
              </a:spcAft>
              <a:buClr>
                <a:srgbClr val="7F7F7F"/>
              </a:buClr>
              <a:buSzPts val="1050"/>
              <a:buNone/>
              <a:defRPr sz="1050" i="1">
                <a:solidFill>
                  <a:srgbClr val="7F7F7F"/>
                </a:solidFill>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117" name="Google Shape;117;p25"/>
          <p:cNvSpPr txBox="1">
            <a:spLocks noGrp="1"/>
          </p:cNvSpPr>
          <p:nvPr>
            <p:ph type="body" idx="6"/>
          </p:nvPr>
        </p:nvSpPr>
        <p:spPr>
          <a:xfrm>
            <a:off x="2427883" y="1578759"/>
            <a:ext cx="1731900" cy="2526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750"/>
              </a:spcBef>
              <a:spcAft>
                <a:spcPts val="0"/>
              </a:spcAft>
              <a:buClr>
                <a:srgbClr val="7F7F7F"/>
              </a:buClr>
              <a:buSzPts val="1050"/>
              <a:buNone/>
              <a:defRPr sz="1050" i="1">
                <a:solidFill>
                  <a:srgbClr val="7F7F7F"/>
                </a:solidFill>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118" name="Google Shape;118;p25"/>
          <p:cNvSpPr txBox="1">
            <a:spLocks noGrp="1"/>
          </p:cNvSpPr>
          <p:nvPr>
            <p:ph type="body" idx="7"/>
          </p:nvPr>
        </p:nvSpPr>
        <p:spPr>
          <a:xfrm>
            <a:off x="4695828" y="978902"/>
            <a:ext cx="2161500" cy="187500"/>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750"/>
              </a:spcBef>
              <a:spcAft>
                <a:spcPts val="0"/>
              </a:spcAft>
              <a:buClr>
                <a:schemeClr val="lt2"/>
              </a:buClr>
              <a:buSzPts val="1050"/>
              <a:buNone/>
              <a:defRPr sz="1050" b="1">
                <a:solidFill>
                  <a:schemeClr val="lt2"/>
                </a:solidFill>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119" name="Google Shape;119;p25"/>
          <p:cNvSpPr txBox="1">
            <a:spLocks noGrp="1"/>
          </p:cNvSpPr>
          <p:nvPr>
            <p:ph type="body" idx="8"/>
          </p:nvPr>
        </p:nvSpPr>
        <p:spPr>
          <a:xfrm>
            <a:off x="4695827" y="1171678"/>
            <a:ext cx="3752100" cy="2418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750"/>
              </a:spcBef>
              <a:spcAft>
                <a:spcPts val="0"/>
              </a:spcAft>
              <a:buClr>
                <a:srgbClr val="7F7F7F"/>
              </a:buClr>
              <a:buSzPts val="1050"/>
              <a:buNone/>
              <a:defRPr sz="1050" b="1">
                <a:solidFill>
                  <a:srgbClr val="7F7F7F"/>
                </a:solidFill>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120" name="Google Shape;120;p25"/>
          <p:cNvSpPr txBox="1">
            <a:spLocks noGrp="1"/>
          </p:cNvSpPr>
          <p:nvPr>
            <p:ph type="body" idx="9"/>
          </p:nvPr>
        </p:nvSpPr>
        <p:spPr>
          <a:xfrm>
            <a:off x="4695827" y="2033611"/>
            <a:ext cx="3752400" cy="2432400"/>
          </a:xfrm>
          <a:prstGeom prst="rect">
            <a:avLst/>
          </a:prstGeom>
          <a:noFill/>
          <a:ln>
            <a:noFill/>
          </a:ln>
        </p:spPr>
        <p:txBody>
          <a:bodyPr spcFirstLastPara="1" wrap="square" lIns="91425" tIns="45700" rIns="91425" bIns="45700" anchor="t" anchorCtr="0">
            <a:normAutofit/>
          </a:bodyPr>
          <a:lstStyle>
            <a:lvl1pPr marL="457200" lvl="0" indent="-295275" algn="l">
              <a:lnSpc>
                <a:spcPct val="90000"/>
              </a:lnSpc>
              <a:spcBef>
                <a:spcPts val="750"/>
              </a:spcBef>
              <a:spcAft>
                <a:spcPts val="0"/>
              </a:spcAft>
              <a:buClr>
                <a:schemeClr val="dk1"/>
              </a:buClr>
              <a:buSzPts val="1050"/>
              <a:buFont typeface="Arial"/>
              <a:buChar char="•"/>
              <a:defRPr sz="1050">
                <a:solidFill>
                  <a:schemeClr val="dk1"/>
                </a:solidFill>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121" name="Google Shape;121;p25"/>
          <p:cNvSpPr txBox="1">
            <a:spLocks noGrp="1"/>
          </p:cNvSpPr>
          <p:nvPr>
            <p:ph type="body" idx="13"/>
          </p:nvPr>
        </p:nvSpPr>
        <p:spPr>
          <a:xfrm>
            <a:off x="4695828" y="1362273"/>
            <a:ext cx="1731900" cy="2526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750"/>
              </a:spcBef>
              <a:spcAft>
                <a:spcPts val="0"/>
              </a:spcAft>
              <a:buClr>
                <a:schemeClr val="lt2"/>
              </a:buClr>
              <a:buSzPts val="1050"/>
              <a:buNone/>
              <a:defRPr sz="1050">
                <a:solidFill>
                  <a:schemeClr val="lt2"/>
                </a:solidFill>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122" name="Google Shape;122;p25"/>
          <p:cNvSpPr txBox="1">
            <a:spLocks noGrp="1"/>
          </p:cNvSpPr>
          <p:nvPr>
            <p:ph type="body" idx="14"/>
          </p:nvPr>
        </p:nvSpPr>
        <p:spPr>
          <a:xfrm>
            <a:off x="4695828" y="1561348"/>
            <a:ext cx="1731900" cy="2526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750"/>
              </a:spcBef>
              <a:spcAft>
                <a:spcPts val="0"/>
              </a:spcAft>
              <a:buClr>
                <a:srgbClr val="7F7F7F"/>
              </a:buClr>
              <a:buSzPts val="900"/>
              <a:buNone/>
              <a:defRPr sz="900" i="1">
                <a:solidFill>
                  <a:srgbClr val="7F7F7F"/>
                </a:solidFill>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123" name="Google Shape;123;p25"/>
          <p:cNvSpPr txBox="1">
            <a:spLocks noGrp="1"/>
          </p:cNvSpPr>
          <p:nvPr>
            <p:ph type="body" idx="15"/>
          </p:nvPr>
        </p:nvSpPr>
        <p:spPr>
          <a:xfrm>
            <a:off x="6427790" y="1561348"/>
            <a:ext cx="1731900" cy="2526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750"/>
              </a:spcBef>
              <a:spcAft>
                <a:spcPts val="0"/>
              </a:spcAft>
              <a:buClr>
                <a:srgbClr val="7F7F7F"/>
              </a:buClr>
              <a:buSzPts val="1050"/>
              <a:buNone/>
              <a:defRPr sz="1050" i="1">
                <a:solidFill>
                  <a:srgbClr val="7F7F7F"/>
                </a:solidFill>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6"/>
          <p:cNvSpPr txBox="1">
            <a:spLocks noGrp="1"/>
          </p:cNvSpPr>
          <p:nvPr>
            <p:ph type="title"/>
          </p:nvPr>
        </p:nvSpPr>
        <p:spPr>
          <a:xfrm>
            <a:off x="628650" y="276042"/>
            <a:ext cx="7886700" cy="650100"/>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2"/>
              </a:buClr>
              <a:buSzPts val="2800"/>
              <a:buFont typeface="Avenir"/>
              <a:buNone/>
              <a:defRPr sz="2800" b="0" i="0" u="none" strike="noStrike" cap="none">
                <a:solidFill>
                  <a:schemeClr val="dk2"/>
                </a:solidFill>
                <a:latin typeface="Avenir"/>
                <a:ea typeface="Avenir"/>
                <a:cs typeface="Avenir"/>
                <a:sym typeface="Avenir"/>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9pPr>
          </a:lstStyle>
          <a:p>
            <a:endParaRPr/>
          </a:p>
        </p:txBody>
      </p:sp>
      <p:sp>
        <p:nvSpPr>
          <p:cNvPr id="11" name="Google Shape;11;p16"/>
          <p:cNvSpPr txBox="1">
            <a:spLocks noGrp="1"/>
          </p:cNvSpPr>
          <p:nvPr>
            <p:ph type="body" idx="1"/>
          </p:nvPr>
        </p:nvSpPr>
        <p:spPr>
          <a:xfrm>
            <a:off x="628650" y="1137139"/>
            <a:ext cx="7886700" cy="3532800"/>
          </a:xfrm>
          <a:prstGeom prst="rect">
            <a:avLst/>
          </a:prstGeom>
          <a:noFill/>
          <a:ln>
            <a:noFill/>
          </a:ln>
        </p:spPr>
        <p:txBody>
          <a:bodyPr spcFirstLastPara="1" wrap="square" lIns="91425" tIns="45700" rIns="91425" bIns="45700" anchor="t" anchorCtr="0">
            <a:normAutofit/>
          </a:bodyPr>
          <a:lstStyle>
            <a:lvl1pPr marL="457200" marR="0" lvl="0" indent="-361950" algn="l" rtl="0">
              <a:lnSpc>
                <a:spcPct val="90000"/>
              </a:lnSpc>
              <a:spcBef>
                <a:spcPts val="750"/>
              </a:spcBef>
              <a:spcAft>
                <a:spcPts val="0"/>
              </a:spcAft>
              <a:buClr>
                <a:schemeClr val="dk1"/>
              </a:buClr>
              <a:buSzPts val="2100"/>
              <a:buFont typeface="Arial"/>
              <a:buChar char="•"/>
              <a:defRPr sz="2100" b="0" i="0" u="none" strike="noStrike" cap="none">
                <a:solidFill>
                  <a:schemeClr val="dk1"/>
                </a:solidFill>
                <a:latin typeface="Avenir"/>
                <a:ea typeface="Avenir"/>
                <a:cs typeface="Avenir"/>
                <a:sym typeface="Avenir"/>
              </a:defRPr>
            </a:lvl1pPr>
            <a:lvl2pPr marL="914400" marR="0" lvl="1" indent="-342900" algn="l" rtl="0">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Avenir"/>
                <a:ea typeface="Avenir"/>
                <a:cs typeface="Avenir"/>
                <a:sym typeface="Avenir"/>
              </a:defRPr>
            </a:lvl2pPr>
            <a:lvl3pPr marL="1371600" marR="0" lvl="2" indent="-323850" algn="l" rtl="0">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Avenir"/>
                <a:ea typeface="Avenir"/>
                <a:cs typeface="Avenir"/>
                <a:sym typeface="Avenir"/>
              </a:defRPr>
            </a:lvl3pPr>
            <a:lvl4pPr marL="1828800" marR="0" lvl="3"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Avenir"/>
                <a:ea typeface="Avenir"/>
                <a:cs typeface="Avenir"/>
                <a:sym typeface="Avenir"/>
              </a:defRPr>
            </a:lvl4pPr>
            <a:lvl5pPr marL="2286000" marR="0" lvl="4"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Avenir"/>
                <a:ea typeface="Avenir"/>
                <a:cs typeface="Avenir"/>
                <a:sym typeface="Avenir"/>
              </a:defRPr>
            </a:lvl5pPr>
            <a:lvl6pPr marL="2743200" marR="0" lvl="5"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Arial"/>
                <a:ea typeface="Arial"/>
                <a:cs typeface="Arial"/>
                <a:sym typeface="Arial"/>
              </a:defRPr>
            </a:lvl6pPr>
            <a:lvl7pPr marL="3200400" marR="0" lvl="6"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Arial"/>
                <a:ea typeface="Arial"/>
                <a:cs typeface="Arial"/>
                <a:sym typeface="Arial"/>
              </a:defRPr>
            </a:lvl7pPr>
            <a:lvl8pPr marL="3657600" marR="0" lvl="7"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Arial"/>
                <a:ea typeface="Arial"/>
                <a:cs typeface="Arial"/>
                <a:sym typeface="Arial"/>
              </a:defRPr>
            </a:lvl8pPr>
            <a:lvl9pPr marL="4114800" marR="0" lvl="8"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Arial"/>
                <a:ea typeface="Arial"/>
                <a:cs typeface="Arial"/>
                <a:sym typeface="Arial"/>
              </a:defRPr>
            </a:lvl9pPr>
          </a:lstStyle>
          <a:p>
            <a:endParaRPr/>
          </a:p>
        </p:txBody>
      </p:sp>
      <p:sp>
        <p:nvSpPr>
          <p:cNvPr id="12" name="Google Shape;12;p16"/>
          <p:cNvSpPr txBox="1">
            <a:spLocks noGrp="1"/>
          </p:cNvSpPr>
          <p:nvPr>
            <p:ph type="dt" idx="10"/>
          </p:nvPr>
        </p:nvSpPr>
        <p:spPr>
          <a:xfrm>
            <a:off x="628650" y="4805519"/>
            <a:ext cx="2057400" cy="276000"/>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900" b="0" i="0" u="none" strike="noStrike" cap="none">
                <a:solidFill>
                  <a:srgbClr val="7F7F7F"/>
                </a:solidFill>
                <a:latin typeface="Avenir"/>
                <a:ea typeface="Avenir"/>
                <a:cs typeface="Avenir"/>
                <a:sym typeface="Avenir"/>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13" name="Google Shape;13;p16"/>
          <p:cNvSpPr txBox="1">
            <a:spLocks noGrp="1"/>
          </p:cNvSpPr>
          <p:nvPr>
            <p:ph type="ftr" idx="11"/>
          </p:nvPr>
        </p:nvSpPr>
        <p:spPr>
          <a:xfrm>
            <a:off x="3028950" y="4805519"/>
            <a:ext cx="3086100" cy="276000"/>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900" b="0" i="0" u="none" strike="noStrike" cap="none">
                <a:solidFill>
                  <a:srgbClr val="7F7F7F"/>
                </a:solidFill>
                <a:latin typeface="Avenir"/>
                <a:ea typeface="Avenir"/>
                <a:cs typeface="Avenir"/>
                <a:sym typeface="Avenir"/>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14" name="Google Shape;14;p16"/>
          <p:cNvSpPr txBox="1">
            <a:spLocks noGrp="1"/>
          </p:cNvSpPr>
          <p:nvPr>
            <p:ph type="sldNum" idx="12"/>
          </p:nvPr>
        </p:nvSpPr>
        <p:spPr>
          <a:xfrm>
            <a:off x="6457950" y="4805519"/>
            <a:ext cx="2057400" cy="2760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7F7F7F"/>
                </a:solidFill>
                <a:latin typeface="Avenir"/>
                <a:ea typeface="Avenir"/>
                <a:cs typeface="Avenir"/>
                <a:sym typeface="Avenir"/>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7F7F7F"/>
                </a:solidFill>
                <a:latin typeface="Avenir"/>
                <a:ea typeface="Avenir"/>
                <a:cs typeface="Avenir"/>
                <a:sym typeface="Avenir"/>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7F7F7F"/>
                </a:solidFill>
                <a:latin typeface="Avenir"/>
                <a:ea typeface="Avenir"/>
                <a:cs typeface="Avenir"/>
                <a:sym typeface="Avenir"/>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7F7F7F"/>
                </a:solidFill>
                <a:latin typeface="Avenir"/>
                <a:ea typeface="Avenir"/>
                <a:cs typeface="Avenir"/>
                <a:sym typeface="Avenir"/>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7F7F7F"/>
                </a:solidFill>
                <a:latin typeface="Avenir"/>
                <a:ea typeface="Avenir"/>
                <a:cs typeface="Avenir"/>
                <a:sym typeface="Avenir"/>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7F7F7F"/>
                </a:solidFill>
                <a:latin typeface="Avenir"/>
                <a:ea typeface="Avenir"/>
                <a:cs typeface="Avenir"/>
                <a:sym typeface="Avenir"/>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7F7F7F"/>
                </a:solidFill>
                <a:latin typeface="Avenir"/>
                <a:ea typeface="Avenir"/>
                <a:cs typeface="Avenir"/>
                <a:sym typeface="Avenir"/>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7F7F7F"/>
                </a:solidFill>
                <a:latin typeface="Avenir"/>
                <a:ea typeface="Avenir"/>
                <a:cs typeface="Avenir"/>
                <a:sym typeface="Avenir"/>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7F7F7F"/>
                </a:solidFill>
                <a:latin typeface="Avenir"/>
                <a:ea typeface="Avenir"/>
                <a:cs typeface="Avenir"/>
                <a:sym typeface="Avenir"/>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hyperlink" Target="https://www.gsma.com/mobilefordevelopment/mistt/" TargetMode="External"/><Relationship Id="rId7"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24.png"/><Relationship Id="rId4" Type="http://schemas.openxmlformats.org/officeDocument/2006/relationships/hyperlink" Target="https://www.siaedge.com/show-me-the-mobile-money" TargetMode="Externa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hyperlink" Target="https://www.fsdafrica.org/publication/digitising-payments-in-nigeria/" TargetMode="External"/><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hyperlink" Target="https://ulearn-uganda.org/digital-savings-groups-in-uganda-learning-brief/" TargetMode="External"/><Relationship Id="rId5" Type="http://schemas.openxmlformats.org/officeDocument/2006/relationships/image" Target="../media/image11.png"/><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Google Shape;167;p1"/>
          <p:cNvSpPr txBox="1">
            <a:spLocks noGrp="1"/>
          </p:cNvSpPr>
          <p:nvPr>
            <p:ph type="sldNum" idx="12"/>
          </p:nvPr>
        </p:nvSpPr>
        <p:spPr>
          <a:xfrm>
            <a:off x="7522300" y="4834564"/>
            <a:ext cx="2133600" cy="1860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000000"/>
              </a:buClr>
              <a:buSzPts val="900"/>
              <a:buFont typeface="Arial"/>
              <a:buNone/>
            </a:pPr>
            <a:r>
              <a:rPr lang="en-US"/>
              <a:t>Digitizing Savings Groups</a:t>
            </a:r>
            <a:r>
              <a:rPr lang="en-US">
                <a:solidFill>
                  <a:schemeClr val="lt2"/>
                </a:solidFill>
              </a:rPr>
              <a:t>   </a:t>
            </a:r>
            <a:fld id="{00000000-1234-1234-1234-123412341234}" type="slidenum">
              <a:rPr lang="en-US">
                <a:solidFill>
                  <a:srgbClr val="7F7F7F"/>
                </a:solidFill>
              </a:rPr>
              <a:t>1</a:t>
            </a:fld>
            <a:endParaRPr>
              <a:solidFill>
                <a:srgbClr val="7F7F7F"/>
              </a:solidFill>
            </a:endParaRPr>
          </a:p>
        </p:txBody>
      </p:sp>
      <p:pic>
        <p:nvPicPr>
          <p:cNvPr id="168" name="Google Shape;168;p1"/>
          <p:cNvPicPr preferRelativeResize="0"/>
          <p:nvPr/>
        </p:nvPicPr>
        <p:blipFill rotWithShape="1">
          <a:blip r:embed="rId3">
            <a:alphaModFix/>
          </a:blip>
          <a:srcRect/>
          <a:stretch/>
        </p:blipFill>
        <p:spPr>
          <a:xfrm>
            <a:off x="0" y="0"/>
            <a:ext cx="9144000" cy="6098989"/>
          </a:xfrm>
          <a:prstGeom prst="rect">
            <a:avLst/>
          </a:prstGeom>
          <a:noFill/>
          <a:ln>
            <a:noFill/>
          </a:ln>
        </p:spPr>
      </p:pic>
      <p:sp>
        <p:nvSpPr>
          <p:cNvPr id="169" name="Google Shape;169;p1"/>
          <p:cNvSpPr txBox="1"/>
          <p:nvPr/>
        </p:nvSpPr>
        <p:spPr>
          <a:xfrm>
            <a:off x="98275" y="2300200"/>
            <a:ext cx="4473600" cy="1508400"/>
          </a:xfrm>
          <a:prstGeom prst="rect">
            <a:avLst/>
          </a:prstGeom>
          <a:solidFill>
            <a:srgbClr val="073763"/>
          </a:solid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2300"/>
              <a:buFont typeface="Arial"/>
              <a:buNone/>
            </a:pPr>
            <a:r>
              <a:rPr lang="en-US" sz="2300" b="1" i="0" u="none" strike="noStrike" cap="none" dirty="0">
                <a:solidFill>
                  <a:schemeClr val="lt1"/>
                </a:solidFill>
                <a:latin typeface="Avenir"/>
                <a:ea typeface="Avenir"/>
                <a:cs typeface="Avenir"/>
                <a:sym typeface="Avenir"/>
              </a:rPr>
              <a:t>Digitizing Savings Groups - Concept Note</a:t>
            </a:r>
            <a:endParaRPr sz="2300" b="1" i="0" u="none" strike="noStrike" cap="none" dirty="0">
              <a:solidFill>
                <a:schemeClr val="lt1"/>
              </a:solidFill>
              <a:latin typeface="Avenir"/>
              <a:ea typeface="Avenir"/>
              <a:cs typeface="Avenir"/>
              <a:sym typeface="Avenir"/>
            </a:endParaRPr>
          </a:p>
          <a:p>
            <a:pPr marL="0" marR="0" lvl="0" indent="0" algn="l" rtl="0">
              <a:lnSpc>
                <a:spcPct val="100000"/>
              </a:lnSpc>
              <a:spcBef>
                <a:spcPts val="0"/>
              </a:spcBef>
              <a:spcAft>
                <a:spcPts val="0"/>
              </a:spcAft>
              <a:buClr>
                <a:srgbClr val="000000"/>
              </a:buClr>
              <a:buSzPts val="2300"/>
              <a:buFont typeface="Arial"/>
              <a:buNone/>
            </a:pPr>
            <a:endParaRPr sz="2300" b="1" i="0" u="none" strike="noStrike" cap="none" dirty="0">
              <a:solidFill>
                <a:schemeClr val="lt1"/>
              </a:solidFill>
              <a:latin typeface="Avenir"/>
              <a:ea typeface="Avenir"/>
              <a:cs typeface="Avenir"/>
              <a:sym typeface="Avenir"/>
            </a:endParaRPr>
          </a:p>
          <a:p>
            <a:pPr marL="0" marR="0" lvl="0" indent="0" algn="l" rtl="0">
              <a:lnSpc>
                <a:spcPct val="100000"/>
              </a:lnSpc>
              <a:spcBef>
                <a:spcPts val="0"/>
              </a:spcBef>
              <a:spcAft>
                <a:spcPts val="0"/>
              </a:spcAft>
              <a:buClr>
                <a:srgbClr val="000000"/>
              </a:buClr>
              <a:buSzPts val="1700"/>
              <a:buFont typeface="Arial"/>
              <a:buNone/>
            </a:pPr>
            <a:endParaRPr sz="1700" b="1" i="0" u="none" strike="noStrike" cap="none" dirty="0">
              <a:solidFill>
                <a:schemeClr val="lt1"/>
              </a:solidFill>
              <a:latin typeface="Avenir"/>
              <a:ea typeface="Avenir"/>
              <a:cs typeface="Avenir"/>
              <a:sym typeface="Aveni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sp>
        <p:nvSpPr>
          <p:cNvPr id="285" name="Google Shape;285;p11"/>
          <p:cNvSpPr txBox="1">
            <a:spLocks noGrp="1"/>
          </p:cNvSpPr>
          <p:nvPr>
            <p:ph type="title"/>
          </p:nvPr>
        </p:nvSpPr>
        <p:spPr>
          <a:xfrm>
            <a:off x="689373" y="422250"/>
            <a:ext cx="7644300" cy="341700"/>
          </a:xfrm>
          <a:prstGeom prst="rect">
            <a:avLst/>
          </a:prstGeom>
          <a:noFill/>
          <a:ln>
            <a:noFill/>
          </a:ln>
        </p:spPr>
        <p:txBody>
          <a:bodyPr spcFirstLastPara="1" wrap="square" lIns="91425" tIns="45700" rIns="91425" bIns="45700" anchor="t" anchorCtr="0">
            <a:spAutoFit/>
          </a:bodyPr>
          <a:lstStyle/>
          <a:p>
            <a:pPr marL="0" lvl="0" indent="0" algn="l" rtl="0">
              <a:lnSpc>
                <a:spcPct val="90000"/>
              </a:lnSpc>
              <a:spcBef>
                <a:spcPts val="0"/>
              </a:spcBef>
              <a:spcAft>
                <a:spcPts val="0"/>
              </a:spcAft>
              <a:buSzPts val="1800"/>
              <a:buNone/>
            </a:pPr>
            <a:r>
              <a:rPr lang="en-US"/>
              <a:t>Phase 5: Pilot Planning</a:t>
            </a:r>
            <a:endParaRPr/>
          </a:p>
        </p:txBody>
      </p:sp>
      <p:sp>
        <p:nvSpPr>
          <p:cNvPr id="286" name="Google Shape;286;p11"/>
          <p:cNvSpPr txBox="1"/>
          <p:nvPr/>
        </p:nvSpPr>
        <p:spPr>
          <a:xfrm>
            <a:off x="1305400" y="1132575"/>
            <a:ext cx="7584300" cy="35664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300"/>
              <a:buFont typeface="Arial"/>
              <a:buNone/>
            </a:pPr>
            <a:r>
              <a:rPr lang="en-US" sz="1300" b="1" i="0" u="none" strike="noStrike" cap="none">
                <a:solidFill>
                  <a:srgbClr val="000000"/>
                </a:solidFill>
                <a:latin typeface="Avenir"/>
                <a:ea typeface="Avenir"/>
                <a:cs typeface="Avenir"/>
                <a:sym typeface="Avenir"/>
              </a:rPr>
              <a:t>Field Force Development </a:t>
            </a:r>
            <a:r>
              <a:rPr lang="en-US" sz="1300" b="0" i="0" u="none" strike="noStrike" cap="none">
                <a:solidFill>
                  <a:srgbClr val="000000"/>
                </a:solidFill>
                <a:latin typeface="Avenir"/>
                <a:ea typeface="Avenir"/>
                <a:cs typeface="Avenir"/>
                <a:sym typeface="Avenir"/>
              </a:rPr>
              <a:t>- </a:t>
            </a:r>
            <a:r>
              <a:rPr lang="en-US" sz="1300" b="0" i="0" u="none" strike="noStrike" cap="none">
                <a:solidFill>
                  <a:schemeClr val="dk1"/>
                </a:solidFill>
                <a:latin typeface="Avenir"/>
                <a:ea typeface="Avenir"/>
                <a:cs typeface="Avenir"/>
                <a:sym typeface="Avenir"/>
              </a:rPr>
              <a:t>The training of trainers (ToT) will need to be conducted by the platform provider and whoever will be doing customer acquisition and onboarding for the pilot (with </a:t>
            </a:r>
            <a:r>
              <a:rPr lang="en-US" sz="1300">
                <a:solidFill>
                  <a:schemeClr val="dk1"/>
                </a:solidFill>
                <a:highlight>
                  <a:srgbClr val="FFFF00"/>
                </a:highlight>
                <a:latin typeface="Avenir"/>
                <a:ea typeface="Avenir"/>
                <a:cs typeface="Avenir"/>
                <a:sym typeface="Avenir"/>
              </a:rPr>
              <a:t>[ORGANIZATION]</a:t>
            </a:r>
            <a:r>
              <a:rPr lang="en-US" sz="1300">
                <a:solidFill>
                  <a:schemeClr val="dk1"/>
                </a:solidFill>
                <a:latin typeface="Avenir"/>
                <a:ea typeface="Avenir"/>
                <a:cs typeface="Avenir"/>
                <a:sym typeface="Avenir"/>
              </a:rPr>
              <a:t> </a:t>
            </a:r>
            <a:r>
              <a:rPr lang="en-US" sz="1300" b="0" i="0" u="none" strike="noStrike" cap="none">
                <a:solidFill>
                  <a:schemeClr val="dk1"/>
                </a:solidFill>
                <a:latin typeface="Avenir"/>
                <a:ea typeface="Avenir"/>
                <a:cs typeface="Avenir"/>
                <a:sym typeface="Avenir"/>
              </a:rPr>
              <a:t>staff and them in onboarding and customer support). </a:t>
            </a:r>
            <a:endParaRPr sz="1300" b="0" i="0" u="none" strike="noStrike" cap="none">
              <a:solidFill>
                <a:schemeClr val="dk1"/>
              </a:solidFill>
              <a:latin typeface="Avenir"/>
              <a:ea typeface="Avenir"/>
              <a:cs typeface="Avenir"/>
              <a:sym typeface="Avenir"/>
            </a:endParaRPr>
          </a:p>
          <a:p>
            <a:pPr marL="457200" marR="0" lvl="0" indent="0" algn="l" rtl="0">
              <a:lnSpc>
                <a:spcPct val="100000"/>
              </a:lnSpc>
              <a:spcBef>
                <a:spcPts val="0"/>
              </a:spcBef>
              <a:spcAft>
                <a:spcPts val="0"/>
              </a:spcAft>
              <a:buClr>
                <a:srgbClr val="000000"/>
              </a:buClr>
              <a:buSzPts val="1300"/>
              <a:buFont typeface="Arial"/>
              <a:buNone/>
            </a:pPr>
            <a:endParaRPr sz="1300" b="0" i="0" u="none" strike="noStrike" cap="none">
              <a:solidFill>
                <a:schemeClr val="dk1"/>
              </a:solidFill>
              <a:latin typeface="Avenir"/>
              <a:ea typeface="Avenir"/>
              <a:cs typeface="Avenir"/>
              <a:sym typeface="Avenir"/>
            </a:endParaRPr>
          </a:p>
          <a:p>
            <a:pPr marL="0" marR="0" lvl="0" indent="0" algn="l" rtl="0">
              <a:lnSpc>
                <a:spcPct val="107916"/>
              </a:lnSpc>
              <a:spcBef>
                <a:spcPts val="0"/>
              </a:spcBef>
              <a:spcAft>
                <a:spcPts val="0"/>
              </a:spcAft>
              <a:buClr>
                <a:srgbClr val="000000"/>
              </a:buClr>
              <a:buSzPts val="1300"/>
              <a:buFont typeface="Arial"/>
              <a:buNone/>
            </a:pPr>
            <a:r>
              <a:rPr lang="en-US" sz="1300" b="1" i="0" u="none" strike="noStrike" cap="none">
                <a:solidFill>
                  <a:schemeClr val="dk1"/>
                </a:solidFill>
                <a:latin typeface="Avenir"/>
                <a:ea typeface="Avenir"/>
                <a:cs typeface="Avenir"/>
                <a:sym typeface="Avenir"/>
              </a:rPr>
              <a:t>Group Acquisition Activities</a:t>
            </a:r>
            <a:r>
              <a:rPr lang="en-US" sz="1300" b="0" i="0" u="none" strike="noStrike" cap="none">
                <a:solidFill>
                  <a:schemeClr val="dk1"/>
                </a:solidFill>
                <a:latin typeface="Avenir"/>
                <a:ea typeface="Avenir"/>
                <a:cs typeface="Avenir"/>
                <a:sym typeface="Avenir"/>
              </a:rPr>
              <a:t> - Group onboarding and acquisition will need to involve educational elements of not only how to navigate and use the product, but other elements of digital literacy such as how to reduce data bundle usage and costs on a smartphone.  The onboarding sessions will also need to educate members on potential fraud and provide solutions for ways to mitigate the risk of fraud. All groups will need to have access to a minimum of 3G connectivity. </a:t>
            </a:r>
            <a:endParaRPr sz="1300" b="0" i="0" u="none" strike="noStrike" cap="none">
              <a:solidFill>
                <a:schemeClr val="dk1"/>
              </a:solidFill>
              <a:latin typeface="Avenir"/>
              <a:ea typeface="Avenir"/>
              <a:cs typeface="Avenir"/>
              <a:sym typeface="Avenir"/>
            </a:endParaRPr>
          </a:p>
          <a:p>
            <a:pPr marL="0" marR="0" lvl="0" indent="0" algn="l" rtl="0">
              <a:lnSpc>
                <a:spcPct val="107916"/>
              </a:lnSpc>
              <a:spcBef>
                <a:spcPts val="800"/>
              </a:spcBef>
              <a:spcAft>
                <a:spcPts val="0"/>
              </a:spcAft>
              <a:buClr>
                <a:srgbClr val="000000"/>
              </a:buClr>
              <a:buSzPts val="1300"/>
              <a:buFont typeface="Arial"/>
              <a:buNone/>
            </a:pPr>
            <a:r>
              <a:rPr lang="en-US" sz="1300" b="1" i="0" u="none" strike="noStrike" cap="none">
                <a:solidFill>
                  <a:schemeClr val="dk1"/>
                </a:solidFill>
                <a:latin typeface="Avenir"/>
                <a:ea typeface="Avenir"/>
                <a:cs typeface="Avenir"/>
                <a:sym typeface="Avenir"/>
              </a:rPr>
              <a:t>Smartphone/Tablet procurement</a:t>
            </a:r>
            <a:r>
              <a:rPr lang="en-US" sz="1300" b="1" i="1" u="none" strike="noStrike" cap="none">
                <a:solidFill>
                  <a:schemeClr val="dk1"/>
                </a:solidFill>
                <a:latin typeface="Avenir"/>
                <a:ea typeface="Avenir"/>
                <a:cs typeface="Avenir"/>
                <a:sym typeface="Avenir"/>
              </a:rPr>
              <a:t> - </a:t>
            </a:r>
            <a:r>
              <a:rPr lang="en-US">
                <a:solidFill>
                  <a:schemeClr val="dk1"/>
                </a:solidFill>
                <a:highlight>
                  <a:srgbClr val="FFFF00"/>
                </a:highlight>
                <a:latin typeface="Avenir"/>
                <a:ea typeface="Avenir"/>
                <a:cs typeface="Avenir"/>
                <a:sym typeface="Avenir"/>
              </a:rPr>
              <a:t>[ORGANIZATION]</a:t>
            </a:r>
            <a:r>
              <a:rPr lang="en-US" sz="1300" b="0" i="0" u="none" strike="noStrike" cap="none">
                <a:solidFill>
                  <a:schemeClr val="dk1"/>
                </a:solidFill>
                <a:latin typeface="Avenir"/>
                <a:ea typeface="Avenir"/>
                <a:cs typeface="Avenir"/>
                <a:sym typeface="Avenir"/>
              </a:rPr>
              <a:t> has elected to completely subsidize the smartphone (via budget from this concept note), and partially subsidize the data bundle, with gradual reduction of the data bundle subsidy over the pilot period. </a:t>
            </a:r>
            <a:endParaRPr sz="1300" b="0" i="0" u="none" strike="noStrike" cap="none">
              <a:solidFill>
                <a:schemeClr val="dk1"/>
              </a:solidFill>
              <a:latin typeface="Avenir"/>
              <a:ea typeface="Avenir"/>
              <a:cs typeface="Avenir"/>
              <a:sym typeface="Avenir"/>
            </a:endParaRPr>
          </a:p>
          <a:p>
            <a:pPr marL="0" marR="0" lvl="0" indent="0" algn="l" rtl="0">
              <a:lnSpc>
                <a:spcPct val="107916"/>
              </a:lnSpc>
              <a:spcBef>
                <a:spcPts val="800"/>
              </a:spcBef>
              <a:spcAft>
                <a:spcPts val="800"/>
              </a:spcAft>
              <a:buClr>
                <a:srgbClr val="000000"/>
              </a:buClr>
              <a:buSzPts val="1300"/>
              <a:buFont typeface="Arial"/>
              <a:buNone/>
            </a:pPr>
            <a:r>
              <a:rPr lang="en-US" sz="1300" b="1" i="0" u="none" strike="noStrike" cap="none">
                <a:solidFill>
                  <a:schemeClr val="dk1"/>
                </a:solidFill>
                <a:latin typeface="Avenir"/>
                <a:ea typeface="Avenir"/>
                <a:cs typeface="Avenir"/>
                <a:sym typeface="Avenir"/>
              </a:rPr>
              <a:t>Digital Financial Literacy</a:t>
            </a:r>
            <a:r>
              <a:rPr lang="en-US" sz="1300" b="0" i="0" u="none" strike="noStrike" cap="none">
                <a:solidFill>
                  <a:schemeClr val="dk1"/>
                </a:solidFill>
                <a:latin typeface="Avenir"/>
                <a:ea typeface="Avenir"/>
                <a:cs typeface="Avenir"/>
                <a:sym typeface="Avenir"/>
              </a:rPr>
              <a:t> </a:t>
            </a:r>
            <a:r>
              <a:rPr lang="en-US" sz="1300" b="1" i="1" u="none" strike="noStrike" cap="none">
                <a:solidFill>
                  <a:schemeClr val="dk1"/>
                </a:solidFill>
                <a:latin typeface="Avenir"/>
                <a:ea typeface="Avenir"/>
                <a:cs typeface="Avenir"/>
                <a:sym typeface="Avenir"/>
              </a:rPr>
              <a:t>- </a:t>
            </a:r>
            <a:r>
              <a:rPr lang="en-US" sz="1300" b="0" i="0" u="none" strike="noStrike" cap="none">
                <a:solidFill>
                  <a:schemeClr val="dk1"/>
                </a:solidFill>
                <a:latin typeface="Avenir"/>
                <a:ea typeface="Avenir"/>
                <a:cs typeface="Avenir"/>
                <a:sym typeface="Avenir"/>
              </a:rPr>
              <a:t>The deployment of digital financial literacy will be important during the group onboarding process. There are a variety of open source resources including GSMA’s </a:t>
            </a:r>
            <a:r>
              <a:rPr lang="en-US" sz="1300" b="0" i="0" u="sng" strike="noStrike" cap="none">
                <a:solidFill>
                  <a:schemeClr val="hlink"/>
                </a:solidFill>
                <a:latin typeface="Avenir"/>
                <a:ea typeface="Avenir"/>
                <a:cs typeface="Avenir"/>
                <a:sym typeface="Avenir"/>
                <a:hlinkClick r:id="rId3"/>
              </a:rPr>
              <a:t>MISTT</a:t>
            </a:r>
            <a:r>
              <a:rPr lang="en-US" sz="1300" b="0" i="0" u="none" strike="noStrike" cap="none">
                <a:solidFill>
                  <a:schemeClr val="dk1"/>
                </a:solidFill>
                <a:latin typeface="Avenir"/>
                <a:ea typeface="Avenir"/>
                <a:cs typeface="Avenir"/>
                <a:sym typeface="Avenir"/>
              </a:rPr>
              <a:t> and USAID’s </a:t>
            </a:r>
            <a:r>
              <a:rPr lang="en-US" sz="1300" b="0" i="0" u="sng" strike="noStrike" cap="none">
                <a:solidFill>
                  <a:schemeClr val="hlink"/>
                </a:solidFill>
                <a:latin typeface="Avenir"/>
                <a:ea typeface="Avenir"/>
                <a:cs typeface="Avenir"/>
                <a:sym typeface="Avenir"/>
                <a:hlinkClick r:id="rId4"/>
              </a:rPr>
              <a:t>Hey Sister Show Me the Mobile Money</a:t>
            </a:r>
            <a:r>
              <a:rPr lang="en-US" sz="1300" b="0" i="0" u="none" strike="noStrike" cap="none">
                <a:solidFill>
                  <a:schemeClr val="dk1"/>
                </a:solidFill>
                <a:latin typeface="Avenir"/>
                <a:ea typeface="Avenir"/>
                <a:cs typeface="Avenir"/>
                <a:sym typeface="Avenir"/>
              </a:rPr>
              <a:t>. </a:t>
            </a:r>
            <a:endParaRPr sz="1300" b="0" i="0" u="none" strike="noStrike" cap="none">
              <a:solidFill>
                <a:schemeClr val="dk1"/>
              </a:solidFill>
              <a:latin typeface="Avenir"/>
              <a:ea typeface="Avenir"/>
              <a:cs typeface="Avenir"/>
              <a:sym typeface="Avenir"/>
            </a:endParaRPr>
          </a:p>
        </p:txBody>
      </p:sp>
      <p:pic>
        <p:nvPicPr>
          <p:cNvPr id="287" name="Google Shape;287;p11"/>
          <p:cNvPicPr preferRelativeResize="0"/>
          <p:nvPr/>
        </p:nvPicPr>
        <p:blipFill rotWithShape="1">
          <a:blip r:embed="rId5">
            <a:alphaModFix/>
          </a:blip>
          <a:srcRect/>
          <a:stretch/>
        </p:blipFill>
        <p:spPr>
          <a:xfrm>
            <a:off x="378550" y="1132575"/>
            <a:ext cx="737151" cy="737151"/>
          </a:xfrm>
          <a:prstGeom prst="rect">
            <a:avLst/>
          </a:prstGeom>
          <a:noFill/>
          <a:ln>
            <a:noFill/>
          </a:ln>
        </p:spPr>
      </p:pic>
      <p:pic>
        <p:nvPicPr>
          <p:cNvPr id="288" name="Google Shape;288;p11"/>
          <p:cNvPicPr preferRelativeResize="0"/>
          <p:nvPr/>
        </p:nvPicPr>
        <p:blipFill rotWithShape="1">
          <a:blip r:embed="rId6">
            <a:alphaModFix/>
          </a:blip>
          <a:srcRect/>
          <a:stretch/>
        </p:blipFill>
        <p:spPr>
          <a:xfrm>
            <a:off x="307913" y="2069937"/>
            <a:ext cx="785574" cy="785574"/>
          </a:xfrm>
          <a:prstGeom prst="rect">
            <a:avLst/>
          </a:prstGeom>
          <a:noFill/>
          <a:ln>
            <a:noFill/>
          </a:ln>
        </p:spPr>
      </p:pic>
      <p:pic>
        <p:nvPicPr>
          <p:cNvPr id="289" name="Google Shape;289;p11"/>
          <p:cNvPicPr preferRelativeResize="0"/>
          <p:nvPr/>
        </p:nvPicPr>
        <p:blipFill rotWithShape="1">
          <a:blip r:embed="rId7">
            <a:alphaModFix/>
          </a:blip>
          <a:srcRect/>
          <a:stretch/>
        </p:blipFill>
        <p:spPr>
          <a:xfrm>
            <a:off x="379250" y="3055700"/>
            <a:ext cx="642900" cy="642900"/>
          </a:xfrm>
          <a:prstGeom prst="rect">
            <a:avLst/>
          </a:prstGeom>
          <a:noFill/>
          <a:ln>
            <a:noFill/>
          </a:ln>
        </p:spPr>
      </p:pic>
      <p:pic>
        <p:nvPicPr>
          <p:cNvPr id="290" name="Google Shape;290;p11"/>
          <p:cNvPicPr preferRelativeResize="0"/>
          <p:nvPr/>
        </p:nvPicPr>
        <p:blipFill rotWithShape="1">
          <a:blip r:embed="rId8">
            <a:alphaModFix/>
          </a:blip>
          <a:srcRect/>
          <a:stretch/>
        </p:blipFill>
        <p:spPr>
          <a:xfrm>
            <a:off x="425675" y="3895500"/>
            <a:ext cx="642900" cy="642900"/>
          </a:xfrm>
          <a:prstGeom prst="rect">
            <a:avLst/>
          </a:prstGeom>
          <a:noFill/>
          <a:ln>
            <a:noFill/>
          </a:ln>
        </p:spPr>
      </p:pic>
      <p:sp>
        <p:nvSpPr>
          <p:cNvPr id="291" name="Google Shape;291;p11"/>
          <p:cNvSpPr txBox="1">
            <a:spLocks noGrp="1"/>
          </p:cNvSpPr>
          <p:nvPr>
            <p:ph type="sldNum" idx="12"/>
          </p:nvPr>
        </p:nvSpPr>
        <p:spPr>
          <a:xfrm>
            <a:off x="7522300" y="4834564"/>
            <a:ext cx="2133600" cy="1860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000000"/>
              </a:buClr>
              <a:buSzPts val="900"/>
              <a:buFont typeface="Arial"/>
              <a:buNone/>
            </a:pPr>
            <a:r>
              <a:rPr lang="en-US"/>
              <a:t>Digitizing Savings Groups</a:t>
            </a:r>
            <a:r>
              <a:rPr lang="en-US">
                <a:solidFill>
                  <a:schemeClr val="lt2"/>
                </a:solidFill>
              </a:rPr>
              <a:t>   </a:t>
            </a:r>
            <a:fld id="{00000000-1234-1234-1234-123412341234}" type="slidenum">
              <a:rPr lang="en-US">
                <a:solidFill>
                  <a:srgbClr val="7F7F7F"/>
                </a:solidFill>
              </a:rPr>
              <a:t>10</a:t>
            </a:fld>
            <a:endParaRPr>
              <a:solidFill>
                <a:srgbClr val="7F7F7F"/>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96"/>
        <p:cNvGrpSpPr/>
        <p:nvPr/>
      </p:nvGrpSpPr>
      <p:grpSpPr>
        <a:xfrm>
          <a:off x="0" y="0"/>
          <a:ext cx="0" cy="0"/>
          <a:chOff x="0" y="0"/>
          <a:chExt cx="0" cy="0"/>
        </a:xfrm>
      </p:grpSpPr>
      <p:sp>
        <p:nvSpPr>
          <p:cNvPr id="297" name="Google Shape;297;p12"/>
          <p:cNvSpPr txBox="1">
            <a:spLocks noGrp="1"/>
          </p:cNvSpPr>
          <p:nvPr>
            <p:ph type="title"/>
          </p:nvPr>
        </p:nvSpPr>
        <p:spPr>
          <a:xfrm>
            <a:off x="689373" y="422250"/>
            <a:ext cx="7644300" cy="341700"/>
          </a:xfrm>
          <a:prstGeom prst="rect">
            <a:avLst/>
          </a:prstGeom>
          <a:noFill/>
          <a:ln>
            <a:noFill/>
          </a:ln>
        </p:spPr>
        <p:txBody>
          <a:bodyPr spcFirstLastPara="1" wrap="square" lIns="91425" tIns="45700" rIns="91425" bIns="45700" anchor="t" anchorCtr="0">
            <a:spAutoFit/>
          </a:bodyPr>
          <a:lstStyle/>
          <a:p>
            <a:pPr marL="0" lvl="0" indent="0" algn="l" rtl="0">
              <a:lnSpc>
                <a:spcPct val="90000"/>
              </a:lnSpc>
              <a:spcBef>
                <a:spcPts val="0"/>
              </a:spcBef>
              <a:spcAft>
                <a:spcPts val="0"/>
              </a:spcAft>
              <a:buSzPts val="1800"/>
              <a:buNone/>
            </a:pPr>
            <a:r>
              <a:rPr lang="en-US"/>
              <a:t>Phase 6: Pilot Implementation </a:t>
            </a:r>
            <a:endParaRPr/>
          </a:p>
        </p:txBody>
      </p:sp>
      <p:sp>
        <p:nvSpPr>
          <p:cNvPr id="298" name="Google Shape;298;p12"/>
          <p:cNvSpPr txBox="1"/>
          <p:nvPr/>
        </p:nvSpPr>
        <p:spPr>
          <a:xfrm>
            <a:off x="395725" y="1046450"/>
            <a:ext cx="3905700" cy="1799700"/>
          </a:xfrm>
          <a:prstGeom prst="rect">
            <a:avLst/>
          </a:prstGeom>
          <a:solidFill>
            <a:schemeClr val="lt2"/>
          </a:solidFill>
          <a:ln>
            <a:noFill/>
          </a:ln>
        </p:spPr>
        <p:txBody>
          <a:bodyPr spcFirstLastPara="1" wrap="square" lIns="91425" tIns="91425" rIns="91425" bIns="91425" anchor="t" anchorCtr="0">
            <a:spAutoFit/>
          </a:bodyPr>
          <a:lstStyle/>
          <a:p>
            <a:pPr marL="0" marR="0" lvl="0" indent="0" algn="l" rtl="0">
              <a:lnSpc>
                <a:spcPct val="107916"/>
              </a:lnSpc>
              <a:spcBef>
                <a:spcPts val="0"/>
              </a:spcBef>
              <a:spcAft>
                <a:spcPts val="0"/>
              </a:spcAft>
              <a:buClr>
                <a:srgbClr val="000000"/>
              </a:buClr>
              <a:buSzPts val="1300"/>
              <a:buFont typeface="Arial"/>
              <a:buNone/>
            </a:pPr>
            <a:r>
              <a:rPr lang="en-US" sz="1300" b="1" i="1" u="none" strike="noStrike" cap="none">
                <a:solidFill>
                  <a:schemeClr val="lt1"/>
                </a:solidFill>
                <a:latin typeface="Avenir"/>
                <a:ea typeface="Avenir"/>
                <a:cs typeface="Avenir"/>
                <a:sym typeface="Avenir"/>
              </a:rPr>
              <a:t>1. Onboarding and Troubleshooting </a:t>
            </a:r>
            <a:endParaRPr sz="1300" b="1" i="1" u="none" strike="noStrike" cap="none">
              <a:solidFill>
                <a:schemeClr val="lt1"/>
              </a:solidFill>
              <a:latin typeface="Avenir"/>
              <a:ea typeface="Avenir"/>
              <a:cs typeface="Avenir"/>
              <a:sym typeface="Avenir"/>
            </a:endParaRPr>
          </a:p>
          <a:p>
            <a:pPr marL="0" marR="0" lvl="0" indent="0" algn="l" rtl="0">
              <a:lnSpc>
                <a:spcPct val="107916"/>
              </a:lnSpc>
              <a:spcBef>
                <a:spcPts val="800"/>
              </a:spcBef>
              <a:spcAft>
                <a:spcPts val="800"/>
              </a:spcAft>
              <a:buClr>
                <a:srgbClr val="000000"/>
              </a:buClr>
              <a:buSzPts val="1300"/>
              <a:buFont typeface="Arial"/>
              <a:buNone/>
            </a:pPr>
            <a:r>
              <a:rPr lang="en-US">
                <a:solidFill>
                  <a:schemeClr val="lt1"/>
                </a:solidFill>
                <a:highlight>
                  <a:srgbClr val="FFFF00"/>
                </a:highlight>
                <a:latin typeface="Avenir"/>
                <a:ea typeface="Avenir"/>
                <a:cs typeface="Avenir"/>
                <a:sym typeface="Avenir"/>
              </a:rPr>
              <a:t>[ORGANIZATION]</a:t>
            </a:r>
            <a:r>
              <a:rPr lang="en-US" sz="1300" b="0" i="0" u="none" strike="noStrike" cap="none">
                <a:solidFill>
                  <a:schemeClr val="lt1"/>
                </a:solidFill>
                <a:latin typeface="Avenir"/>
                <a:ea typeface="Avenir"/>
                <a:cs typeface="Avenir"/>
                <a:sym typeface="Avenir"/>
              </a:rPr>
              <a:t> and digital savings platform partner will roll out the pilot by training and onboarding groups. Throughout the pilot, groups will be monitored closely, and face to face check-ins will occur on a monthly basis in line with group meetings</a:t>
            </a:r>
            <a:endParaRPr sz="1300" b="0" i="0" u="none" strike="noStrike" cap="none">
              <a:solidFill>
                <a:schemeClr val="lt1"/>
              </a:solidFill>
              <a:latin typeface="Arial"/>
              <a:ea typeface="Arial"/>
              <a:cs typeface="Arial"/>
              <a:sym typeface="Arial"/>
            </a:endParaRPr>
          </a:p>
        </p:txBody>
      </p:sp>
      <p:sp>
        <p:nvSpPr>
          <p:cNvPr id="299" name="Google Shape;299;p12"/>
          <p:cNvSpPr txBox="1"/>
          <p:nvPr/>
        </p:nvSpPr>
        <p:spPr>
          <a:xfrm>
            <a:off x="4572000" y="1046450"/>
            <a:ext cx="3822300" cy="1799700"/>
          </a:xfrm>
          <a:prstGeom prst="rect">
            <a:avLst/>
          </a:prstGeom>
          <a:solidFill>
            <a:schemeClr val="dk2"/>
          </a:solidFill>
          <a:ln>
            <a:noFill/>
          </a:ln>
        </p:spPr>
        <p:txBody>
          <a:bodyPr spcFirstLastPara="1" wrap="square" lIns="91425" tIns="91425" rIns="91425" bIns="91425" anchor="t" anchorCtr="0">
            <a:spAutoFit/>
          </a:bodyPr>
          <a:lstStyle/>
          <a:p>
            <a:pPr marL="0" marR="0" lvl="0" indent="0" algn="l" rtl="0">
              <a:lnSpc>
                <a:spcPct val="107916"/>
              </a:lnSpc>
              <a:spcBef>
                <a:spcPts val="0"/>
              </a:spcBef>
              <a:spcAft>
                <a:spcPts val="0"/>
              </a:spcAft>
              <a:buClr>
                <a:srgbClr val="000000"/>
              </a:buClr>
              <a:buSzPts val="1300"/>
              <a:buFont typeface="Arial"/>
              <a:buNone/>
            </a:pPr>
            <a:r>
              <a:rPr lang="en-US" sz="1300" b="1" i="1" u="none" strike="noStrike" cap="none">
                <a:solidFill>
                  <a:schemeClr val="lt1"/>
                </a:solidFill>
                <a:latin typeface="Avenir"/>
                <a:ea typeface="Avenir"/>
                <a:cs typeface="Avenir"/>
                <a:sym typeface="Avenir"/>
              </a:rPr>
              <a:t>2. Financial Service Provider Partnerships</a:t>
            </a:r>
            <a:endParaRPr sz="1300" b="1" i="1" u="none" strike="noStrike" cap="none">
              <a:solidFill>
                <a:schemeClr val="lt1"/>
              </a:solidFill>
              <a:latin typeface="Avenir"/>
              <a:ea typeface="Avenir"/>
              <a:cs typeface="Avenir"/>
              <a:sym typeface="Avenir"/>
            </a:endParaRPr>
          </a:p>
          <a:p>
            <a:pPr marL="0" marR="0" lvl="0" indent="0" algn="l" rtl="0">
              <a:lnSpc>
                <a:spcPct val="107916"/>
              </a:lnSpc>
              <a:spcBef>
                <a:spcPts val="800"/>
              </a:spcBef>
              <a:spcAft>
                <a:spcPts val="800"/>
              </a:spcAft>
              <a:buClr>
                <a:srgbClr val="000000"/>
              </a:buClr>
              <a:buSzPts val="1300"/>
              <a:buFont typeface="Arial"/>
              <a:buNone/>
            </a:pPr>
            <a:r>
              <a:rPr lang="en-US" sz="1300" b="0" i="0" u="none" strike="noStrike" cap="none">
                <a:solidFill>
                  <a:schemeClr val="lt1"/>
                </a:solidFill>
                <a:latin typeface="Avenir"/>
                <a:ea typeface="Avenir"/>
                <a:cs typeface="Avenir"/>
                <a:sym typeface="Avenir"/>
              </a:rPr>
              <a:t>After the third month of the pilot, </a:t>
            </a:r>
            <a:r>
              <a:rPr lang="en-US">
                <a:solidFill>
                  <a:schemeClr val="dk1"/>
                </a:solidFill>
                <a:highlight>
                  <a:srgbClr val="FFFF00"/>
                </a:highlight>
                <a:latin typeface="Avenir"/>
                <a:ea typeface="Avenir"/>
                <a:cs typeface="Avenir"/>
                <a:sym typeface="Avenir"/>
              </a:rPr>
              <a:t>[</a:t>
            </a:r>
            <a:r>
              <a:rPr lang="en-US">
                <a:solidFill>
                  <a:schemeClr val="lt1"/>
                </a:solidFill>
                <a:highlight>
                  <a:srgbClr val="FFFF00"/>
                </a:highlight>
                <a:latin typeface="Avenir"/>
                <a:ea typeface="Avenir"/>
                <a:cs typeface="Avenir"/>
                <a:sym typeface="Avenir"/>
              </a:rPr>
              <a:t>ORGANIZATION</a:t>
            </a:r>
            <a:r>
              <a:rPr lang="en-US">
                <a:solidFill>
                  <a:schemeClr val="dk1"/>
                </a:solidFill>
                <a:highlight>
                  <a:srgbClr val="FFFF00"/>
                </a:highlight>
                <a:latin typeface="Avenir"/>
                <a:ea typeface="Avenir"/>
                <a:cs typeface="Avenir"/>
                <a:sym typeface="Avenir"/>
              </a:rPr>
              <a:t>]</a:t>
            </a:r>
            <a:r>
              <a:rPr lang="en-US" sz="1300" b="0" i="0" u="none" strike="noStrike" cap="none">
                <a:solidFill>
                  <a:schemeClr val="lt1"/>
                </a:solidFill>
                <a:latin typeface="Avenir"/>
                <a:ea typeface="Avenir"/>
                <a:cs typeface="Avenir"/>
                <a:sym typeface="Avenir"/>
              </a:rPr>
              <a:t> will</a:t>
            </a:r>
            <a:r>
              <a:rPr lang="en-US" sz="1300">
                <a:solidFill>
                  <a:schemeClr val="lt1"/>
                </a:solidFill>
                <a:latin typeface="Avenir"/>
                <a:ea typeface="Avenir"/>
                <a:cs typeface="Avenir"/>
                <a:sym typeface="Avenir"/>
              </a:rPr>
              <a:t> </a:t>
            </a:r>
            <a:r>
              <a:rPr lang="en-US" sz="1300" b="0" i="0" u="none" strike="noStrike" cap="none">
                <a:solidFill>
                  <a:schemeClr val="lt1"/>
                </a:solidFill>
                <a:latin typeface="Avenir"/>
                <a:ea typeface="Avenir"/>
                <a:cs typeface="Avenir"/>
                <a:sym typeface="Avenir"/>
              </a:rPr>
              <a:t>work with the digital savings platform to analyze savings and credit patterns of the groups.  This data will be used to continue the engagements with the prospective financial service provider partners.</a:t>
            </a:r>
            <a:endParaRPr sz="1300" b="0" i="0" u="none" strike="noStrike" cap="none">
              <a:solidFill>
                <a:schemeClr val="lt1"/>
              </a:solidFill>
              <a:latin typeface="Arial"/>
              <a:ea typeface="Arial"/>
              <a:cs typeface="Arial"/>
              <a:sym typeface="Arial"/>
            </a:endParaRPr>
          </a:p>
        </p:txBody>
      </p:sp>
      <p:sp>
        <p:nvSpPr>
          <p:cNvPr id="300" name="Google Shape;300;p12"/>
          <p:cNvSpPr txBox="1"/>
          <p:nvPr/>
        </p:nvSpPr>
        <p:spPr>
          <a:xfrm>
            <a:off x="395725" y="2983350"/>
            <a:ext cx="3905700" cy="1758600"/>
          </a:xfrm>
          <a:prstGeom prst="rect">
            <a:avLst/>
          </a:prstGeom>
          <a:solidFill>
            <a:schemeClr val="dk2"/>
          </a:solidFill>
          <a:ln>
            <a:noFill/>
          </a:ln>
        </p:spPr>
        <p:txBody>
          <a:bodyPr spcFirstLastPara="1" wrap="square" lIns="91425" tIns="91425" rIns="91425" bIns="91425" anchor="t" anchorCtr="0">
            <a:spAutoFit/>
          </a:bodyPr>
          <a:lstStyle/>
          <a:p>
            <a:pPr marL="0" marR="0" lvl="0" indent="0" algn="l" rtl="0">
              <a:lnSpc>
                <a:spcPct val="107916"/>
              </a:lnSpc>
              <a:spcBef>
                <a:spcPts val="0"/>
              </a:spcBef>
              <a:spcAft>
                <a:spcPts val="0"/>
              </a:spcAft>
              <a:buClr>
                <a:srgbClr val="000000"/>
              </a:buClr>
              <a:buSzPts val="1300"/>
              <a:buFont typeface="Arial"/>
              <a:buNone/>
            </a:pPr>
            <a:r>
              <a:rPr lang="en-US" sz="1300" b="1" i="1" u="none" strike="noStrike" cap="none">
                <a:solidFill>
                  <a:schemeClr val="lt1"/>
                </a:solidFill>
                <a:latin typeface="Avenir"/>
                <a:ea typeface="Avenir"/>
                <a:cs typeface="Avenir"/>
                <a:sym typeface="Avenir"/>
              </a:rPr>
              <a:t>3. Field Force Ownership Transfer</a:t>
            </a:r>
            <a:endParaRPr sz="1300" b="1" i="1" u="none" strike="noStrike" cap="none">
              <a:solidFill>
                <a:schemeClr val="lt1"/>
              </a:solidFill>
              <a:latin typeface="Avenir"/>
              <a:ea typeface="Avenir"/>
              <a:cs typeface="Avenir"/>
              <a:sym typeface="Avenir"/>
            </a:endParaRPr>
          </a:p>
          <a:p>
            <a:pPr marL="0" marR="0" lvl="0" indent="0" algn="l" rtl="0">
              <a:lnSpc>
                <a:spcPct val="107916"/>
              </a:lnSpc>
              <a:spcBef>
                <a:spcPts val="800"/>
              </a:spcBef>
              <a:spcAft>
                <a:spcPts val="800"/>
              </a:spcAft>
              <a:buClr>
                <a:srgbClr val="000000"/>
              </a:buClr>
              <a:buSzPts val="1250"/>
              <a:buFont typeface="Arial"/>
              <a:buNone/>
            </a:pPr>
            <a:r>
              <a:rPr lang="en-US" sz="1250" b="0" i="0" u="none" strike="noStrike" cap="none">
                <a:solidFill>
                  <a:schemeClr val="lt1"/>
                </a:solidFill>
                <a:latin typeface="Avenir"/>
                <a:ea typeface="Avenir"/>
                <a:cs typeface="Avenir"/>
                <a:sym typeface="Avenir"/>
              </a:rPr>
              <a:t>During the first six months of the pilot, the </a:t>
            </a:r>
            <a:r>
              <a:rPr lang="en-US">
                <a:solidFill>
                  <a:schemeClr val="lt1"/>
                </a:solidFill>
                <a:highlight>
                  <a:srgbClr val="FFFF00"/>
                </a:highlight>
                <a:latin typeface="Avenir"/>
                <a:ea typeface="Avenir"/>
                <a:cs typeface="Avenir"/>
                <a:sym typeface="Avenir"/>
              </a:rPr>
              <a:t>[ORGANIZATION]</a:t>
            </a:r>
            <a:r>
              <a:rPr lang="en-US" sz="1250" b="0" i="0" u="none" strike="noStrike" cap="none">
                <a:solidFill>
                  <a:schemeClr val="lt1"/>
                </a:solidFill>
                <a:latin typeface="Avenir"/>
                <a:ea typeface="Avenir"/>
                <a:cs typeface="Avenir"/>
                <a:sym typeface="Avenir"/>
              </a:rPr>
              <a:t> will work with the digital savings platform partner to consider ways to transfer savings group facing activities over to a field force that is either owned directly by the digital savings platform partner or a partner financial institution. </a:t>
            </a:r>
            <a:endParaRPr sz="1250" b="0" i="0" u="none" strike="noStrike" cap="none">
              <a:solidFill>
                <a:schemeClr val="lt1"/>
              </a:solidFill>
              <a:latin typeface="Avenir"/>
              <a:ea typeface="Avenir"/>
              <a:cs typeface="Avenir"/>
              <a:sym typeface="Avenir"/>
            </a:endParaRPr>
          </a:p>
        </p:txBody>
      </p:sp>
      <p:sp>
        <p:nvSpPr>
          <p:cNvPr id="301" name="Google Shape;301;p12"/>
          <p:cNvSpPr txBox="1"/>
          <p:nvPr/>
        </p:nvSpPr>
        <p:spPr>
          <a:xfrm>
            <a:off x="4572000" y="2983350"/>
            <a:ext cx="3822300" cy="1782900"/>
          </a:xfrm>
          <a:prstGeom prst="rect">
            <a:avLst/>
          </a:prstGeom>
          <a:solidFill>
            <a:schemeClr val="lt2"/>
          </a:solidFill>
          <a:ln>
            <a:noFill/>
          </a:ln>
        </p:spPr>
        <p:txBody>
          <a:bodyPr spcFirstLastPara="1" wrap="square" lIns="91425" tIns="91425" rIns="91425" bIns="91425" anchor="t" anchorCtr="0">
            <a:spAutoFit/>
          </a:bodyPr>
          <a:lstStyle/>
          <a:p>
            <a:pPr marL="0" marR="0" lvl="0" indent="0" algn="l" rtl="0">
              <a:lnSpc>
                <a:spcPct val="107916"/>
              </a:lnSpc>
              <a:spcBef>
                <a:spcPts val="0"/>
              </a:spcBef>
              <a:spcAft>
                <a:spcPts val="0"/>
              </a:spcAft>
              <a:buClr>
                <a:srgbClr val="000000"/>
              </a:buClr>
              <a:buSzPts val="1300"/>
              <a:buFont typeface="Arial"/>
              <a:buNone/>
            </a:pPr>
            <a:r>
              <a:rPr lang="en-US" sz="1300" b="1" i="1" u="none" strike="noStrike" cap="none">
                <a:solidFill>
                  <a:schemeClr val="lt1"/>
                </a:solidFill>
                <a:latin typeface="Avenir"/>
                <a:ea typeface="Avenir"/>
                <a:cs typeface="Avenir"/>
                <a:sym typeface="Avenir"/>
              </a:rPr>
              <a:t>4. Revenue Model Assessment </a:t>
            </a:r>
            <a:endParaRPr sz="1300" b="1" i="1" u="none" strike="noStrike" cap="none">
              <a:solidFill>
                <a:schemeClr val="lt1"/>
              </a:solidFill>
              <a:latin typeface="Avenir"/>
              <a:ea typeface="Avenir"/>
              <a:cs typeface="Avenir"/>
              <a:sym typeface="Avenir"/>
            </a:endParaRPr>
          </a:p>
          <a:p>
            <a:pPr marL="0" marR="0" lvl="0" indent="0" algn="l" rtl="0">
              <a:lnSpc>
                <a:spcPct val="107916"/>
              </a:lnSpc>
              <a:spcBef>
                <a:spcPts val="800"/>
              </a:spcBef>
              <a:spcAft>
                <a:spcPts val="800"/>
              </a:spcAft>
              <a:buClr>
                <a:srgbClr val="000000"/>
              </a:buClr>
              <a:buSzPts val="1300"/>
              <a:buFont typeface="Arial"/>
              <a:buNone/>
            </a:pPr>
            <a:r>
              <a:rPr lang="en-US" sz="1300" b="0" i="0" u="none" strike="noStrike" cap="none">
                <a:solidFill>
                  <a:schemeClr val="lt1"/>
                </a:solidFill>
                <a:latin typeface="Avenir"/>
                <a:ea typeface="Avenir"/>
                <a:cs typeface="Avenir"/>
                <a:sym typeface="Avenir"/>
              </a:rPr>
              <a:t>The digital savings platform partner will provide data on current and projected revenue potential for their operations</a:t>
            </a:r>
            <a:r>
              <a:rPr lang="en-US" sz="1300">
                <a:solidFill>
                  <a:schemeClr val="lt1"/>
                </a:solidFill>
                <a:latin typeface="Avenir"/>
                <a:ea typeface="Avenir"/>
                <a:cs typeface="Avenir"/>
                <a:sym typeface="Avenir"/>
              </a:rPr>
              <a:t> in </a:t>
            </a:r>
            <a:r>
              <a:rPr lang="en-US" sz="1300">
                <a:solidFill>
                  <a:schemeClr val="lt1"/>
                </a:solidFill>
                <a:highlight>
                  <a:srgbClr val="FFFF00"/>
                </a:highlight>
                <a:latin typeface="Avenir"/>
                <a:ea typeface="Avenir"/>
                <a:cs typeface="Avenir"/>
                <a:sym typeface="Avenir"/>
              </a:rPr>
              <a:t>[COUNTRY]</a:t>
            </a:r>
            <a:r>
              <a:rPr lang="en-US" sz="1300" b="0" i="0" u="none" strike="noStrike" cap="none">
                <a:solidFill>
                  <a:schemeClr val="lt1"/>
                </a:solidFill>
                <a:latin typeface="Avenir"/>
                <a:ea typeface="Avenir"/>
                <a:cs typeface="Avenir"/>
                <a:sym typeface="Avenir"/>
              </a:rPr>
              <a:t>.  This will be an important part of the pilot’s ongoing reporting, to help analyze the likelihood of sustainability post project.</a:t>
            </a:r>
            <a:endParaRPr sz="1300" b="0" i="0" u="none" strike="noStrike" cap="none">
              <a:solidFill>
                <a:schemeClr val="lt1"/>
              </a:solidFill>
              <a:latin typeface="Avenir"/>
              <a:ea typeface="Avenir"/>
              <a:cs typeface="Avenir"/>
              <a:sym typeface="Avenir"/>
            </a:endParaRPr>
          </a:p>
        </p:txBody>
      </p:sp>
      <p:sp>
        <p:nvSpPr>
          <p:cNvPr id="302" name="Google Shape;302;p12"/>
          <p:cNvSpPr txBox="1">
            <a:spLocks noGrp="1"/>
          </p:cNvSpPr>
          <p:nvPr>
            <p:ph type="sldNum" idx="12"/>
          </p:nvPr>
        </p:nvSpPr>
        <p:spPr>
          <a:xfrm>
            <a:off x="7522300" y="4834564"/>
            <a:ext cx="2133600" cy="1860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000000"/>
              </a:buClr>
              <a:buSzPts val="900"/>
              <a:buFont typeface="Arial"/>
              <a:buNone/>
            </a:pPr>
            <a:r>
              <a:rPr lang="en-US"/>
              <a:t>Digitizing Savings Groups</a:t>
            </a:r>
            <a:r>
              <a:rPr lang="en-US">
                <a:solidFill>
                  <a:schemeClr val="lt2"/>
                </a:solidFill>
              </a:rPr>
              <a:t>   </a:t>
            </a:r>
            <a:fld id="{00000000-1234-1234-1234-123412341234}" type="slidenum">
              <a:rPr lang="en-US">
                <a:solidFill>
                  <a:srgbClr val="7F7F7F"/>
                </a:solidFill>
              </a:rPr>
              <a:t>11</a:t>
            </a:fld>
            <a:endParaRPr>
              <a:solidFill>
                <a:srgbClr val="7F7F7F"/>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07"/>
        <p:cNvGrpSpPr/>
        <p:nvPr/>
      </p:nvGrpSpPr>
      <p:grpSpPr>
        <a:xfrm>
          <a:off x="0" y="0"/>
          <a:ext cx="0" cy="0"/>
          <a:chOff x="0" y="0"/>
          <a:chExt cx="0" cy="0"/>
        </a:xfrm>
      </p:grpSpPr>
      <p:sp>
        <p:nvSpPr>
          <p:cNvPr id="308" name="Google Shape;308;p13"/>
          <p:cNvSpPr txBox="1">
            <a:spLocks noGrp="1"/>
          </p:cNvSpPr>
          <p:nvPr>
            <p:ph type="title"/>
          </p:nvPr>
        </p:nvSpPr>
        <p:spPr>
          <a:xfrm>
            <a:off x="689373" y="422250"/>
            <a:ext cx="7644300" cy="341700"/>
          </a:xfrm>
          <a:prstGeom prst="rect">
            <a:avLst/>
          </a:prstGeom>
          <a:noFill/>
          <a:ln>
            <a:noFill/>
          </a:ln>
        </p:spPr>
        <p:txBody>
          <a:bodyPr spcFirstLastPara="1" wrap="square" lIns="91425" tIns="45700" rIns="91425" bIns="45700" anchor="t" anchorCtr="0">
            <a:spAutoFit/>
          </a:bodyPr>
          <a:lstStyle/>
          <a:p>
            <a:pPr marL="0" lvl="0" indent="0" algn="l" rtl="0">
              <a:lnSpc>
                <a:spcPct val="90000"/>
              </a:lnSpc>
              <a:spcBef>
                <a:spcPts val="0"/>
              </a:spcBef>
              <a:spcAft>
                <a:spcPts val="0"/>
              </a:spcAft>
              <a:buSzPts val="1800"/>
              <a:buNone/>
            </a:pPr>
            <a:r>
              <a:rPr lang="en-US"/>
              <a:t>Phase 7: Endline Data Collection and Report Development </a:t>
            </a:r>
            <a:endParaRPr/>
          </a:p>
        </p:txBody>
      </p:sp>
      <p:sp>
        <p:nvSpPr>
          <p:cNvPr id="309" name="Google Shape;309;p13"/>
          <p:cNvSpPr txBox="1"/>
          <p:nvPr/>
        </p:nvSpPr>
        <p:spPr>
          <a:xfrm>
            <a:off x="588575" y="1037050"/>
            <a:ext cx="7845900" cy="3403200"/>
          </a:xfrm>
          <a:prstGeom prst="rect">
            <a:avLst/>
          </a:prstGeom>
          <a:noFill/>
          <a:ln>
            <a:noFill/>
          </a:ln>
        </p:spPr>
        <p:txBody>
          <a:bodyPr spcFirstLastPara="1" wrap="square" lIns="91425" tIns="91425" rIns="91425" bIns="91425" anchor="t" anchorCtr="0">
            <a:spAutoFit/>
          </a:bodyPr>
          <a:lstStyle/>
          <a:p>
            <a:pPr marL="0" marR="0" lvl="0" indent="0" algn="l" rtl="0">
              <a:lnSpc>
                <a:spcPct val="107916"/>
              </a:lnSpc>
              <a:spcBef>
                <a:spcPts val="0"/>
              </a:spcBef>
              <a:spcAft>
                <a:spcPts val="0"/>
              </a:spcAft>
              <a:buClr>
                <a:srgbClr val="000000"/>
              </a:buClr>
              <a:buSzPts val="1300"/>
              <a:buFont typeface="Arial"/>
              <a:buNone/>
            </a:pPr>
            <a:r>
              <a:rPr lang="en-US" sz="1300" b="0" i="0" u="none" strike="noStrike" cap="none">
                <a:solidFill>
                  <a:schemeClr val="dk1"/>
                </a:solidFill>
                <a:latin typeface="Avenir"/>
                <a:ea typeface="Avenir"/>
                <a:cs typeface="Avenir"/>
                <a:sym typeface="Avenir"/>
              </a:rPr>
              <a:t>The final phase of this pilot process will be to </a:t>
            </a:r>
            <a:r>
              <a:rPr lang="en-US" sz="1300" b="1" i="0" u="none" strike="noStrike" cap="none">
                <a:solidFill>
                  <a:schemeClr val="lt2"/>
                </a:solidFill>
                <a:latin typeface="Avenir"/>
                <a:ea typeface="Avenir"/>
                <a:cs typeface="Avenir"/>
                <a:sym typeface="Avenir"/>
              </a:rPr>
              <a:t>conduct endline data collection to get direct feedback from the groups in addition to using data from the digital savings group platform dashboard.</a:t>
            </a:r>
            <a:endParaRPr sz="1300" b="1" i="0" u="none" strike="noStrike" cap="none">
              <a:solidFill>
                <a:schemeClr val="lt2"/>
              </a:solidFill>
              <a:latin typeface="Avenir"/>
              <a:ea typeface="Avenir"/>
              <a:cs typeface="Avenir"/>
              <a:sym typeface="Avenir"/>
            </a:endParaRPr>
          </a:p>
          <a:p>
            <a:pPr marL="0" marR="0" lvl="0" indent="0" algn="l" rtl="0">
              <a:lnSpc>
                <a:spcPct val="107916"/>
              </a:lnSpc>
              <a:spcBef>
                <a:spcPts val="800"/>
              </a:spcBef>
              <a:spcAft>
                <a:spcPts val="0"/>
              </a:spcAft>
              <a:buClr>
                <a:srgbClr val="000000"/>
              </a:buClr>
              <a:buSzPts val="1300"/>
              <a:buFont typeface="Arial"/>
              <a:buNone/>
            </a:pPr>
            <a:endParaRPr sz="1300" b="0" i="0" u="none" strike="noStrike" cap="none">
              <a:solidFill>
                <a:schemeClr val="dk1"/>
              </a:solidFill>
              <a:latin typeface="Avenir"/>
              <a:ea typeface="Avenir"/>
              <a:cs typeface="Avenir"/>
              <a:sym typeface="Avenir"/>
            </a:endParaRPr>
          </a:p>
          <a:p>
            <a:pPr marL="0" marR="0" lvl="0" indent="0" algn="l" rtl="0">
              <a:lnSpc>
                <a:spcPct val="107916"/>
              </a:lnSpc>
              <a:spcBef>
                <a:spcPts val="800"/>
              </a:spcBef>
              <a:spcAft>
                <a:spcPts val="0"/>
              </a:spcAft>
              <a:buClr>
                <a:srgbClr val="000000"/>
              </a:buClr>
              <a:buSzPts val="1300"/>
              <a:buFont typeface="Arial"/>
              <a:buNone/>
            </a:pPr>
            <a:r>
              <a:rPr lang="en-US" sz="1300" b="0" i="0" u="none" strike="noStrike" cap="none">
                <a:solidFill>
                  <a:schemeClr val="dk1"/>
                </a:solidFill>
                <a:latin typeface="Avenir"/>
                <a:ea typeface="Avenir"/>
                <a:cs typeface="Avenir"/>
                <a:sym typeface="Avenir"/>
              </a:rPr>
              <a:t>Using this data, </a:t>
            </a:r>
            <a:r>
              <a:rPr lang="en-US">
                <a:solidFill>
                  <a:schemeClr val="dk1"/>
                </a:solidFill>
                <a:highlight>
                  <a:srgbClr val="FFFF00"/>
                </a:highlight>
                <a:latin typeface="Avenir"/>
                <a:ea typeface="Avenir"/>
                <a:cs typeface="Avenir"/>
                <a:sym typeface="Avenir"/>
              </a:rPr>
              <a:t>[ORGANIZATION]</a:t>
            </a:r>
            <a:r>
              <a:rPr lang="en-US" sz="1300" b="1" i="0" u="none" strike="noStrike" cap="none">
                <a:solidFill>
                  <a:schemeClr val="lt2"/>
                </a:solidFill>
                <a:latin typeface="Avenir"/>
                <a:ea typeface="Avenir"/>
                <a:cs typeface="Avenir"/>
                <a:sym typeface="Avenir"/>
              </a:rPr>
              <a:t> will provide a final analysis on the key performance indicators and build a report providing details on the results in addition to key recommendations for potential pathways to scaling the solution in </a:t>
            </a:r>
            <a:r>
              <a:rPr lang="en-US" sz="1300" b="1">
                <a:solidFill>
                  <a:schemeClr val="lt2"/>
                </a:solidFill>
                <a:highlight>
                  <a:srgbClr val="FFFF00"/>
                </a:highlight>
                <a:latin typeface="Avenir"/>
                <a:ea typeface="Avenir"/>
                <a:cs typeface="Avenir"/>
                <a:sym typeface="Avenir"/>
              </a:rPr>
              <a:t>[COUNTRY]</a:t>
            </a:r>
            <a:r>
              <a:rPr lang="en-US" sz="1300" b="0" i="0" u="none" strike="noStrike" cap="none">
                <a:solidFill>
                  <a:schemeClr val="dk1"/>
                </a:solidFill>
                <a:latin typeface="Avenir"/>
                <a:ea typeface="Avenir"/>
                <a:cs typeface="Avenir"/>
                <a:sym typeface="Avenir"/>
              </a:rPr>
              <a:t>. The report will highlight key challenges and questions that have been left unanswered, in addition to delivering advice on key points of leverage these digital savings products can be used to bring more savings group members onto digital financial service solutions.</a:t>
            </a:r>
            <a:endParaRPr sz="1300" b="0" i="0" u="none" strike="noStrike" cap="none">
              <a:solidFill>
                <a:schemeClr val="dk1"/>
              </a:solidFill>
              <a:latin typeface="Avenir"/>
              <a:ea typeface="Avenir"/>
              <a:cs typeface="Avenir"/>
              <a:sym typeface="Avenir"/>
            </a:endParaRPr>
          </a:p>
          <a:p>
            <a:pPr marL="0" marR="0" lvl="0" indent="0" algn="l" rtl="0">
              <a:lnSpc>
                <a:spcPct val="107916"/>
              </a:lnSpc>
              <a:spcBef>
                <a:spcPts val="800"/>
              </a:spcBef>
              <a:spcAft>
                <a:spcPts val="0"/>
              </a:spcAft>
              <a:buClr>
                <a:srgbClr val="000000"/>
              </a:buClr>
              <a:buSzPts val="1300"/>
              <a:buFont typeface="Arial"/>
              <a:buNone/>
            </a:pPr>
            <a:endParaRPr sz="1300" b="0" i="0" u="none" strike="noStrike" cap="none">
              <a:solidFill>
                <a:schemeClr val="dk1"/>
              </a:solidFill>
              <a:latin typeface="Avenir"/>
              <a:ea typeface="Avenir"/>
              <a:cs typeface="Avenir"/>
              <a:sym typeface="Avenir"/>
            </a:endParaRPr>
          </a:p>
          <a:p>
            <a:pPr marL="0" marR="0" lvl="0" indent="0" algn="l" rtl="0">
              <a:lnSpc>
                <a:spcPct val="107916"/>
              </a:lnSpc>
              <a:spcBef>
                <a:spcPts val="800"/>
              </a:spcBef>
              <a:spcAft>
                <a:spcPts val="800"/>
              </a:spcAft>
              <a:buClr>
                <a:srgbClr val="000000"/>
              </a:buClr>
              <a:buSzPts val="1300"/>
              <a:buFont typeface="Arial"/>
              <a:buNone/>
            </a:pPr>
            <a:r>
              <a:rPr lang="en-US" sz="1300" b="1" i="0" u="none" strike="noStrike" cap="none">
                <a:solidFill>
                  <a:schemeClr val="lt2"/>
                </a:solidFill>
                <a:latin typeface="Avenir"/>
                <a:ea typeface="Avenir"/>
                <a:cs typeface="Avenir"/>
                <a:sym typeface="Avenir"/>
              </a:rPr>
              <a:t>The analysis will also examine the comfort levels of group members in using digital services and determine whether there has been an increase in usage of digital financial services</a:t>
            </a:r>
            <a:r>
              <a:rPr lang="en-US" sz="1300" b="0" i="0" u="none" strike="noStrike" cap="none">
                <a:solidFill>
                  <a:schemeClr val="dk1"/>
                </a:solidFill>
                <a:latin typeface="Avenir"/>
                <a:ea typeface="Avenir"/>
                <a:cs typeface="Avenir"/>
                <a:sym typeface="Avenir"/>
              </a:rPr>
              <a:t> on an individual basis as a result of group digitization.   </a:t>
            </a:r>
            <a:endParaRPr sz="1300" b="0" i="0" u="none" strike="noStrike" cap="none">
              <a:solidFill>
                <a:schemeClr val="dk1"/>
              </a:solidFill>
              <a:latin typeface="Avenir"/>
              <a:ea typeface="Avenir"/>
              <a:cs typeface="Avenir"/>
              <a:sym typeface="Avenir"/>
            </a:endParaRPr>
          </a:p>
        </p:txBody>
      </p:sp>
      <p:sp>
        <p:nvSpPr>
          <p:cNvPr id="310" name="Google Shape;310;p13"/>
          <p:cNvSpPr txBox="1">
            <a:spLocks noGrp="1"/>
          </p:cNvSpPr>
          <p:nvPr>
            <p:ph type="sldNum" idx="12"/>
          </p:nvPr>
        </p:nvSpPr>
        <p:spPr>
          <a:xfrm>
            <a:off x="7522300" y="4834564"/>
            <a:ext cx="2133600" cy="1860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000000"/>
              </a:buClr>
              <a:buSzPts val="900"/>
              <a:buFont typeface="Arial"/>
              <a:buNone/>
            </a:pPr>
            <a:r>
              <a:rPr lang="en-US"/>
              <a:t>Digitizing Savings Groups</a:t>
            </a:r>
            <a:r>
              <a:rPr lang="en-US">
                <a:solidFill>
                  <a:schemeClr val="lt2"/>
                </a:solidFill>
              </a:rPr>
              <a:t>   </a:t>
            </a:r>
            <a:fld id="{00000000-1234-1234-1234-123412341234}" type="slidenum">
              <a:rPr lang="en-US">
                <a:solidFill>
                  <a:srgbClr val="7F7F7F"/>
                </a:solidFill>
              </a:rPr>
              <a:t>12</a:t>
            </a:fld>
            <a:endParaRPr>
              <a:solidFill>
                <a:srgbClr val="7F7F7F"/>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15"/>
        <p:cNvGrpSpPr/>
        <p:nvPr/>
      </p:nvGrpSpPr>
      <p:grpSpPr>
        <a:xfrm>
          <a:off x="0" y="0"/>
          <a:ext cx="0" cy="0"/>
          <a:chOff x="0" y="0"/>
          <a:chExt cx="0" cy="0"/>
        </a:xfrm>
      </p:grpSpPr>
      <p:sp>
        <p:nvSpPr>
          <p:cNvPr id="316" name="Google Shape;316;p15"/>
          <p:cNvSpPr txBox="1">
            <a:spLocks noGrp="1"/>
          </p:cNvSpPr>
          <p:nvPr>
            <p:ph type="sldNum" idx="12"/>
          </p:nvPr>
        </p:nvSpPr>
        <p:spPr>
          <a:xfrm>
            <a:off x="7522300" y="4834564"/>
            <a:ext cx="2133600" cy="1860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000000"/>
              </a:buClr>
              <a:buSzPts val="900"/>
              <a:buFont typeface="Arial"/>
              <a:buNone/>
            </a:pPr>
            <a:r>
              <a:rPr lang="en-US"/>
              <a:t>Digitizing Savings Groups</a:t>
            </a:r>
            <a:r>
              <a:rPr lang="en-US">
                <a:solidFill>
                  <a:schemeClr val="lt2"/>
                </a:solidFill>
              </a:rPr>
              <a:t>   </a:t>
            </a:r>
            <a:fld id="{00000000-1234-1234-1234-123412341234}" type="slidenum">
              <a:rPr lang="en-US">
                <a:solidFill>
                  <a:srgbClr val="7F7F7F"/>
                </a:solidFill>
              </a:rPr>
              <a:t>13</a:t>
            </a:fld>
            <a:endParaRPr>
              <a:solidFill>
                <a:srgbClr val="7F7F7F"/>
              </a:solidFill>
            </a:endParaRPr>
          </a:p>
        </p:txBody>
      </p:sp>
      <p:pic>
        <p:nvPicPr>
          <p:cNvPr id="317" name="Google Shape;317;p15"/>
          <p:cNvPicPr preferRelativeResize="0"/>
          <p:nvPr/>
        </p:nvPicPr>
        <p:blipFill rotWithShape="1">
          <a:blip r:embed="rId3">
            <a:alphaModFix/>
          </a:blip>
          <a:srcRect/>
          <a:stretch/>
        </p:blipFill>
        <p:spPr>
          <a:xfrm>
            <a:off x="0" y="0"/>
            <a:ext cx="9144000" cy="6098989"/>
          </a:xfrm>
          <a:prstGeom prst="rect">
            <a:avLst/>
          </a:prstGeom>
          <a:noFill/>
          <a:ln>
            <a:noFill/>
          </a:ln>
        </p:spPr>
      </p:pic>
      <p:sp>
        <p:nvSpPr>
          <p:cNvPr id="318" name="Google Shape;318;p15"/>
          <p:cNvSpPr txBox="1"/>
          <p:nvPr/>
        </p:nvSpPr>
        <p:spPr>
          <a:xfrm>
            <a:off x="98275" y="2300200"/>
            <a:ext cx="4473600" cy="538800"/>
          </a:xfrm>
          <a:prstGeom prst="rect">
            <a:avLst/>
          </a:prstGeom>
          <a:solidFill>
            <a:srgbClr val="073763"/>
          </a:solid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2300"/>
              <a:buFont typeface="Arial"/>
              <a:buNone/>
            </a:pPr>
            <a:r>
              <a:rPr lang="en-US" sz="2300" b="1" i="0" u="none" strike="noStrike" cap="none">
                <a:solidFill>
                  <a:schemeClr val="lt1"/>
                </a:solidFill>
                <a:latin typeface="Avenir"/>
                <a:ea typeface="Avenir"/>
                <a:cs typeface="Avenir"/>
                <a:sym typeface="Avenir"/>
              </a:rPr>
              <a:t>Thank You!</a:t>
            </a:r>
            <a:endParaRPr sz="1700" b="1" i="0" u="none" strike="noStrike" cap="none">
              <a:solidFill>
                <a:schemeClr val="lt1"/>
              </a:solidFill>
              <a:latin typeface="Avenir"/>
              <a:ea typeface="Avenir"/>
              <a:cs typeface="Avenir"/>
              <a:sym typeface="Aveni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5" name="Google Shape;175;p3"/>
          <p:cNvSpPr txBox="1">
            <a:spLocks noGrp="1"/>
          </p:cNvSpPr>
          <p:nvPr>
            <p:ph type="title"/>
          </p:nvPr>
        </p:nvSpPr>
        <p:spPr>
          <a:xfrm>
            <a:off x="697323" y="422225"/>
            <a:ext cx="7644300" cy="341700"/>
          </a:xfrm>
          <a:prstGeom prst="rect">
            <a:avLst/>
          </a:prstGeom>
          <a:noFill/>
          <a:ln>
            <a:noFill/>
          </a:ln>
        </p:spPr>
        <p:txBody>
          <a:bodyPr spcFirstLastPara="1" wrap="square" lIns="91425" tIns="45700" rIns="91425" bIns="45700" anchor="t" anchorCtr="0">
            <a:spAutoFit/>
          </a:bodyPr>
          <a:lstStyle/>
          <a:p>
            <a:pPr marL="0" lvl="0" indent="0" algn="l" rtl="0">
              <a:lnSpc>
                <a:spcPct val="90000"/>
              </a:lnSpc>
              <a:spcBef>
                <a:spcPts val="0"/>
              </a:spcBef>
              <a:spcAft>
                <a:spcPts val="0"/>
              </a:spcAft>
              <a:buSzPts val="1800"/>
              <a:buNone/>
            </a:pPr>
            <a:r>
              <a:rPr lang="en-US"/>
              <a:t>Cash is Still the Preferred Disbursement Modality amongst Recipients </a:t>
            </a:r>
            <a:endParaRPr/>
          </a:p>
        </p:txBody>
      </p:sp>
      <p:sp>
        <p:nvSpPr>
          <p:cNvPr id="176" name="Google Shape;176;p3"/>
          <p:cNvSpPr txBox="1">
            <a:spLocks noGrp="1"/>
          </p:cNvSpPr>
          <p:nvPr>
            <p:ph type="sldNum" idx="12"/>
          </p:nvPr>
        </p:nvSpPr>
        <p:spPr>
          <a:xfrm>
            <a:off x="7522300" y="4834564"/>
            <a:ext cx="2133600" cy="1860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000000"/>
              </a:buClr>
              <a:buSzPts val="900"/>
              <a:buFont typeface="Arial"/>
              <a:buNone/>
            </a:pPr>
            <a:r>
              <a:rPr lang="en-US"/>
              <a:t>Digitizing Savings Groups</a:t>
            </a:r>
            <a:r>
              <a:rPr lang="en-US">
                <a:solidFill>
                  <a:schemeClr val="lt2"/>
                </a:solidFill>
              </a:rPr>
              <a:t>   </a:t>
            </a:r>
            <a:fld id="{00000000-1234-1234-1234-123412341234}" type="slidenum">
              <a:rPr lang="en-US">
                <a:solidFill>
                  <a:srgbClr val="7F7F7F"/>
                </a:solidFill>
              </a:rPr>
              <a:t>2</a:t>
            </a:fld>
            <a:endParaRPr>
              <a:solidFill>
                <a:srgbClr val="7F7F7F"/>
              </a:solidFill>
            </a:endParaRPr>
          </a:p>
        </p:txBody>
      </p:sp>
      <p:sp>
        <p:nvSpPr>
          <p:cNvPr id="177" name="Google Shape;177;p3"/>
          <p:cNvSpPr txBox="1"/>
          <p:nvPr/>
        </p:nvSpPr>
        <p:spPr>
          <a:xfrm>
            <a:off x="477000" y="986475"/>
            <a:ext cx="8486100" cy="39558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300" b="0" i="0" u="none" strike="noStrike" cap="none">
                <a:solidFill>
                  <a:schemeClr val="dk1"/>
                </a:solidFill>
                <a:latin typeface="Avenir"/>
                <a:ea typeface="Avenir"/>
                <a:cs typeface="Avenir"/>
                <a:sym typeface="Avenir"/>
              </a:rPr>
              <a:t>Recipients of unrestricted cash transfer programs typically prefer receiving physical cash rather than digital disbursements into an account. Focus group sessions with recipients uncovered a variety of reasons for their preference of cash*, including:</a:t>
            </a:r>
            <a:endParaRPr sz="1300" b="0" i="0" u="none" strike="noStrike" cap="none">
              <a:solidFill>
                <a:schemeClr val="dk1"/>
              </a:solidFill>
              <a:latin typeface="Avenir"/>
              <a:ea typeface="Avenir"/>
              <a:cs typeface="Avenir"/>
              <a:sym typeface="Avenir"/>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Avenir"/>
              <a:ea typeface="Avenir"/>
              <a:cs typeface="Avenir"/>
              <a:sym typeface="Avenir"/>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Avenir"/>
              <a:ea typeface="Avenir"/>
              <a:cs typeface="Avenir"/>
              <a:sym typeface="Avenir"/>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Avenir"/>
              <a:ea typeface="Avenir"/>
              <a:cs typeface="Avenir"/>
              <a:sym typeface="Avenir"/>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Avenir"/>
              <a:ea typeface="Avenir"/>
              <a:cs typeface="Avenir"/>
              <a:sym typeface="Avenir"/>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Avenir"/>
              <a:ea typeface="Avenir"/>
              <a:cs typeface="Avenir"/>
              <a:sym typeface="Avenir"/>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Avenir"/>
              <a:ea typeface="Avenir"/>
              <a:cs typeface="Avenir"/>
              <a:sym typeface="Avenir"/>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Avenir"/>
              <a:ea typeface="Avenir"/>
              <a:cs typeface="Avenir"/>
              <a:sym typeface="Avenir"/>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Avenir"/>
              <a:ea typeface="Avenir"/>
              <a:cs typeface="Avenir"/>
              <a:sym typeface="Avenir"/>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Avenir"/>
              <a:ea typeface="Avenir"/>
              <a:cs typeface="Avenir"/>
              <a:sym typeface="Avenir"/>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Avenir"/>
              <a:ea typeface="Avenir"/>
              <a:cs typeface="Avenir"/>
              <a:sym typeface="Avenir"/>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Avenir"/>
              <a:ea typeface="Avenir"/>
              <a:cs typeface="Avenir"/>
              <a:sym typeface="Avenir"/>
            </a:endParaRPr>
          </a:p>
          <a:p>
            <a:pPr marL="0" marR="0" lvl="0" indent="0" algn="l" rtl="0">
              <a:lnSpc>
                <a:spcPct val="100000"/>
              </a:lnSpc>
              <a:spcBef>
                <a:spcPts val="0"/>
              </a:spcBef>
              <a:spcAft>
                <a:spcPts val="0"/>
              </a:spcAft>
              <a:buClr>
                <a:srgbClr val="000000"/>
              </a:buClr>
              <a:buSzPts val="1400"/>
              <a:buFont typeface="Arial"/>
              <a:buNone/>
            </a:pPr>
            <a:r>
              <a:rPr lang="en-US" sz="1300">
                <a:solidFill>
                  <a:schemeClr val="dk1"/>
                </a:solidFill>
                <a:latin typeface="Avenir"/>
                <a:ea typeface="Avenir"/>
                <a:cs typeface="Avenir"/>
                <a:sym typeface="Avenir"/>
              </a:rPr>
              <a:t>C</a:t>
            </a:r>
            <a:r>
              <a:rPr lang="en-US" sz="1300" b="0" i="0" u="none" strike="noStrike" cap="none">
                <a:solidFill>
                  <a:schemeClr val="dk1"/>
                </a:solidFill>
                <a:latin typeface="Avenir"/>
                <a:ea typeface="Avenir"/>
                <a:cs typeface="Avenir"/>
                <a:sym typeface="Avenir"/>
              </a:rPr>
              <a:t>ash programming, particularly unrestric</a:t>
            </a:r>
            <a:r>
              <a:rPr lang="en-US" sz="1300">
                <a:solidFill>
                  <a:schemeClr val="dk1"/>
                </a:solidFill>
                <a:latin typeface="Avenir"/>
                <a:ea typeface="Avenir"/>
                <a:cs typeface="Avenir"/>
                <a:sym typeface="Avenir"/>
              </a:rPr>
              <a:t>ted cash, can</a:t>
            </a:r>
            <a:r>
              <a:rPr lang="en-US" sz="1300" b="0" i="0" u="none" strike="noStrike" cap="none">
                <a:solidFill>
                  <a:schemeClr val="dk1"/>
                </a:solidFill>
                <a:latin typeface="Avenir"/>
                <a:ea typeface="Avenir"/>
                <a:cs typeface="Avenir"/>
                <a:sym typeface="Avenir"/>
              </a:rPr>
              <a:t> have a positive impact on increasing access to financial services for program participants</a:t>
            </a:r>
            <a:r>
              <a:rPr lang="en-US" sz="1300">
                <a:solidFill>
                  <a:schemeClr val="dk1"/>
                </a:solidFill>
                <a:latin typeface="Avenir"/>
                <a:ea typeface="Avenir"/>
                <a:cs typeface="Avenir"/>
                <a:sym typeface="Avenir"/>
              </a:rPr>
              <a:t>.  Yet, there is a need for</a:t>
            </a:r>
            <a:r>
              <a:rPr lang="en-US" sz="1300" b="0" i="0" u="none" strike="noStrike" cap="none">
                <a:solidFill>
                  <a:schemeClr val="dk1"/>
                </a:solidFill>
                <a:latin typeface="Avenir"/>
                <a:ea typeface="Avenir"/>
                <a:cs typeface="Avenir"/>
                <a:sym typeface="Avenir"/>
              </a:rPr>
              <a:t> </a:t>
            </a:r>
            <a:r>
              <a:rPr lang="en-US" sz="1300" b="1" i="0" u="none" strike="noStrike" cap="none">
                <a:solidFill>
                  <a:srgbClr val="4A86E8"/>
                </a:solidFill>
                <a:latin typeface="Avenir"/>
                <a:ea typeface="Avenir"/>
                <a:cs typeface="Avenir"/>
                <a:sym typeface="Avenir"/>
              </a:rPr>
              <a:t>more value proposition and familiarity</a:t>
            </a:r>
            <a:r>
              <a:rPr lang="en-US" sz="1300" b="0" i="0" u="none" strike="noStrike" cap="none">
                <a:solidFill>
                  <a:srgbClr val="4A86E8"/>
                </a:solidFill>
                <a:latin typeface="Avenir"/>
                <a:ea typeface="Avenir"/>
                <a:cs typeface="Avenir"/>
                <a:sym typeface="Avenir"/>
              </a:rPr>
              <a:t> </a:t>
            </a:r>
            <a:r>
              <a:rPr lang="en-US" sz="1300">
                <a:solidFill>
                  <a:schemeClr val="dk1"/>
                </a:solidFill>
                <a:latin typeface="Avenir"/>
                <a:ea typeface="Avenir"/>
                <a:cs typeface="Avenir"/>
                <a:sym typeface="Avenir"/>
              </a:rPr>
              <a:t>to</a:t>
            </a:r>
            <a:r>
              <a:rPr lang="en-US" sz="1300" b="0" i="0" u="none" strike="noStrike" cap="none">
                <a:solidFill>
                  <a:schemeClr val="dk1"/>
                </a:solidFill>
                <a:latin typeface="Avenir"/>
                <a:ea typeface="Avenir"/>
                <a:cs typeface="Avenir"/>
                <a:sym typeface="Avenir"/>
              </a:rPr>
              <a:t> be derived from the digital funds than currently exists, as cash remains the more fitting option f</a:t>
            </a:r>
            <a:r>
              <a:rPr lang="en-US" sz="1300">
                <a:solidFill>
                  <a:schemeClr val="dk1"/>
                </a:solidFill>
                <a:latin typeface="Avenir"/>
                <a:ea typeface="Avenir"/>
                <a:cs typeface="Avenir"/>
                <a:sym typeface="Avenir"/>
              </a:rPr>
              <a:t>or the recipient</a:t>
            </a:r>
            <a:r>
              <a:rPr lang="en-US" sz="1300" b="0" i="0" u="none" strike="noStrike" cap="none">
                <a:solidFill>
                  <a:schemeClr val="dk1"/>
                </a:solidFill>
                <a:latin typeface="Avenir"/>
                <a:ea typeface="Avenir"/>
                <a:cs typeface="Avenir"/>
                <a:sym typeface="Avenir"/>
              </a:rPr>
              <a:t> in m</a:t>
            </a:r>
            <a:r>
              <a:rPr lang="en-US" sz="1300">
                <a:solidFill>
                  <a:schemeClr val="dk1"/>
                </a:solidFill>
                <a:latin typeface="Avenir"/>
                <a:ea typeface="Avenir"/>
                <a:cs typeface="Avenir"/>
                <a:sym typeface="Avenir"/>
              </a:rPr>
              <a:t>ost contexts</a:t>
            </a:r>
            <a:r>
              <a:rPr lang="en-US" sz="1300" b="0" i="0" u="none" strike="noStrike" cap="none">
                <a:solidFill>
                  <a:schemeClr val="dk1"/>
                </a:solidFill>
                <a:latin typeface="Avenir"/>
                <a:ea typeface="Avenir"/>
                <a:cs typeface="Avenir"/>
                <a:sym typeface="Avenir"/>
              </a:rPr>
              <a:t>. </a:t>
            </a:r>
            <a:endParaRPr sz="1300" b="0" i="0" u="none" strike="noStrike" cap="none">
              <a:solidFill>
                <a:schemeClr val="dk1"/>
              </a:solidFill>
              <a:latin typeface="Avenir"/>
              <a:ea typeface="Avenir"/>
              <a:cs typeface="Avenir"/>
              <a:sym typeface="Avenir"/>
            </a:endParaRPr>
          </a:p>
        </p:txBody>
      </p:sp>
      <p:sp>
        <p:nvSpPr>
          <p:cNvPr id="178" name="Google Shape;178;p3"/>
          <p:cNvSpPr txBox="1"/>
          <p:nvPr/>
        </p:nvSpPr>
        <p:spPr>
          <a:xfrm>
            <a:off x="1873825" y="1878726"/>
            <a:ext cx="44589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chemeClr val="dk1"/>
                </a:solidFill>
                <a:latin typeface="Avenir"/>
                <a:ea typeface="Avenir"/>
                <a:cs typeface="Avenir"/>
                <a:sym typeface="Avenir"/>
              </a:rPr>
              <a:t>Unfamiliarity with digital delivery mechanisms</a:t>
            </a:r>
            <a:endParaRPr sz="1400" b="0" i="0" u="none" strike="noStrike" cap="none">
              <a:solidFill>
                <a:srgbClr val="000000"/>
              </a:solidFill>
              <a:latin typeface="Arial"/>
              <a:ea typeface="Arial"/>
              <a:cs typeface="Arial"/>
              <a:sym typeface="Arial"/>
            </a:endParaRPr>
          </a:p>
        </p:txBody>
      </p:sp>
      <p:pic>
        <p:nvPicPr>
          <p:cNvPr id="179" name="Google Shape;179;p3"/>
          <p:cNvPicPr preferRelativeResize="0"/>
          <p:nvPr/>
        </p:nvPicPr>
        <p:blipFill rotWithShape="1">
          <a:blip r:embed="rId3">
            <a:alphaModFix/>
          </a:blip>
          <a:srcRect/>
          <a:stretch/>
        </p:blipFill>
        <p:spPr>
          <a:xfrm>
            <a:off x="1055675" y="2387863"/>
            <a:ext cx="687699" cy="687699"/>
          </a:xfrm>
          <a:prstGeom prst="rect">
            <a:avLst/>
          </a:prstGeom>
          <a:noFill/>
          <a:ln>
            <a:noFill/>
          </a:ln>
        </p:spPr>
      </p:pic>
      <p:pic>
        <p:nvPicPr>
          <p:cNvPr id="180" name="Google Shape;180;p3"/>
          <p:cNvPicPr preferRelativeResize="0"/>
          <p:nvPr/>
        </p:nvPicPr>
        <p:blipFill rotWithShape="1">
          <a:blip r:embed="rId4">
            <a:alphaModFix/>
          </a:blip>
          <a:srcRect/>
          <a:stretch/>
        </p:blipFill>
        <p:spPr>
          <a:xfrm>
            <a:off x="1130086" y="3260278"/>
            <a:ext cx="538875" cy="538875"/>
          </a:xfrm>
          <a:prstGeom prst="rect">
            <a:avLst/>
          </a:prstGeom>
          <a:noFill/>
          <a:ln>
            <a:noFill/>
          </a:ln>
        </p:spPr>
      </p:pic>
      <p:pic>
        <p:nvPicPr>
          <p:cNvPr id="181" name="Google Shape;181;p3"/>
          <p:cNvPicPr preferRelativeResize="0"/>
          <p:nvPr/>
        </p:nvPicPr>
        <p:blipFill rotWithShape="1">
          <a:blip r:embed="rId5">
            <a:alphaModFix/>
          </a:blip>
          <a:srcRect/>
          <a:stretch/>
        </p:blipFill>
        <p:spPr>
          <a:xfrm>
            <a:off x="1130075" y="1809408"/>
            <a:ext cx="538875" cy="538860"/>
          </a:xfrm>
          <a:prstGeom prst="rect">
            <a:avLst/>
          </a:prstGeom>
          <a:noFill/>
          <a:ln>
            <a:noFill/>
          </a:ln>
        </p:spPr>
      </p:pic>
      <p:sp>
        <p:nvSpPr>
          <p:cNvPr id="182" name="Google Shape;182;p3"/>
          <p:cNvSpPr txBox="1"/>
          <p:nvPr/>
        </p:nvSpPr>
        <p:spPr>
          <a:xfrm>
            <a:off x="1846575" y="2569513"/>
            <a:ext cx="44589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chemeClr val="dk1"/>
                </a:solidFill>
                <a:latin typeface="Avenir"/>
                <a:ea typeface="Avenir"/>
                <a:cs typeface="Avenir"/>
                <a:sym typeface="Avenir"/>
              </a:rPr>
              <a:t>Low levels of trust in formal financial institutions</a:t>
            </a:r>
            <a:endParaRPr sz="1400" b="0" i="0" u="none" strike="noStrike" cap="none">
              <a:solidFill>
                <a:schemeClr val="dk1"/>
              </a:solidFill>
              <a:latin typeface="Avenir"/>
              <a:ea typeface="Avenir"/>
              <a:cs typeface="Avenir"/>
              <a:sym typeface="Avenir"/>
            </a:endParaRPr>
          </a:p>
        </p:txBody>
      </p:sp>
      <p:sp>
        <p:nvSpPr>
          <p:cNvPr id="183" name="Google Shape;183;p3"/>
          <p:cNvSpPr txBox="1"/>
          <p:nvPr/>
        </p:nvSpPr>
        <p:spPr>
          <a:xfrm>
            <a:off x="1846575" y="3164575"/>
            <a:ext cx="6383400" cy="6156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chemeClr val="dk1"/>
                </a:solidFill>
                <a:latin typeface="Avenir"/>
                <a:ea typeface="Avenir"/>
                <a:cs typeface="Avenir"/>
                <a:sym typeface="Avenir"/>
              </a:rPr>
              <a:t>Limited number of use cases (e.g. school fee payment, savings group wallet) beyond cashing out an funds received digitally</a:t>
            </a:r>
            <a:endParaRPr sz="1400" b="0" i="0" u="none" strike="noStrike" cap="none">
              <a:solidFill>
                <a:schemeClr val="dk1"/>
              </a:solidFill>
              <a:latin typeface="Avenir"/>
              <a:ea typeface="Avenir"/>
              <a:cs typeface="Avenir"/>
              <a:sym typeface="Avenir"/>
            </a:endParaRPr>
          </a:p>
        </p:txBody>
      </p:sp>
      <p:sp>
        <p:nvSpPr>
          <p:cNvPr id="184" name="Google Shape;184;p3"/>
          <p:cNvSpPr txBox="1"/>
          <p:nvPr/>
        </p:nvSpPr>
        <p:spPr>
          <a:xfrm>
            <a:off x="504325" y="4876975"/>
            <a:ext cx="28254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800" u="sng">
                <a:solidFill>
                  <a:schemeClr val="hlink"/>
                </a:solidFill>
                <a:latin typeface="Avenir"/>
                <a:ea typeface="Avenir"/>
                <a:cs typeface="Avenir"/>
                <a:sym typeface="Avenir"/>
                <a:hlinkClick r:id="rId6"/>
              </a:rPr>
              <a:t>* FSD Africa</a:t>
            </a:r>
            <a:endParaRPr sz="800">
              <a:latin typeface="Avenir"/>
              <a:ea typeface="Avenir"/>
              <a:cs typeface="Avenir"/>
              <a:sym typeface="Aveni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Google Shape;190;p4"/>
          <p:cNvSpPr txBox="1">
            <a:spLocks noGrp="1"/>
          </p:cNvSpPr>
          <p:nvPr>
            <p:ph type="title"/>
          </p:nvPr>
        </p:nvSpPr>
        <p:spPr>
          <a:xfrm>
            <a:off x="689373" y="422250"/>
            <a:ext cx="7644300" cy="341700"/>
          </a:xfrm>
          <a:prstGeom prst="rect">
            <a:avLst/>
          </a:prstGeom>
          <a:noFill/>
          <a:ln>
            <a:noFill/>
          </a:ln>
        </p:spPr>
        <p:txBody>
          <a:bodyPr spcFirstLastPara="1" wrap="square" lIns="91425" tIns="45700" rIns="91425" bIns="45700" anchor="t" anchorCtr="0">
            <a:spAutoFit/>
          </a:bodyPr>
          <a:lstStyle/>
          <a:p>
            <a:pPr marL="0" lvl="0" indent="0" algn="l" rtl="0">
              <a:lnSpc>
                <a:spcPct val="90000"/>
              </a:lnSpc>
              <a:spcBef>
                <a:spcPts val="0"/>
              </a:spcBef>
              <a:spcAft>
                <a:spcPts val="0"/>
              </a:spcAft>
              <a:buSzPts val="1800"/>
              <a:buNone/>
            </a:pPr>
            <a:r>
              <a:rPr lang="en-US"/>
              <a:t>Why is Digitizing Savings Groups Relevant for Cash Transfer Recipients?</a:t>
            </a:r>
            <a:endParaRPr/>
          </a:p>
        </p:txBody>
      </p:sp>
      <p:sp>
        <p:nvSpPr>
          <p:cNvPr id="191" name="Google Shape;191;p4"/>
          <p:cNvSpPr txBox="1"/>
          <p:nvPr/>
        </p:nvSpPr>
        <p:spPr>
          <a:xfrm>
            <a:off x="351575" y="1011550"/>
            <a:ext cx="8319900" cy="14775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chemeClr val="dk1"/>
                </a:solidFill>
                <a:latin typeface="Avenir"/>
                <a:ea typeface="Avenir"/>
                <a:cs typeface="Avenir"/>
                <a:sym typeface="Avenir"/>
              </a:rPr>
              <a:t>Many cash program participants are </a:t>
            </a:r>
            <a:r>
              <a:rPr lang="en-US" sz="1400" b="1" i="0" u="none" strike="noStrike" cap="none">
                <a:solidFill>
                  <a:schemeClr val="lt2"/>
                </a:solidFill>
                <a:latin typeface="Avenir"/>
                <a:ea typeface="Avenir"/>
                <a:cs typeface="Avenir"/>
                <a:sym typeface="Avenir"/>
              </a:rPr>
              <a:t>members of savings groups and actively save and access informal credit through this channel. Digitizing savings groups can help deliver additional value to savings groups members,</a:t>
            </a:r>
            <a:r>
              <a:rPr lang="en-US" sz="1400" b="0" i="0" u="none" strike="noStrike" cap="none">
                <a:solidFill>
                  <a:schemeClr val="dk1"/>
                </a:solidFill>
                <a:latin typeface="Avenir"/>
                <a:ea typeface="Avenir"/>
                <a:cs typeface="Avenir"/>
                <a:sym typeface="Avenir"/>
              </a:rPr>
              <a:t> while also introducing them to digital tools and services.</a:t>
            </a:r>
            <a:endParaRPr sz="1400" b="0" i="0" u="none" strike="noStrike" cap="none">
              <a:solidFill>
                <a:schemeClr val="dk1"/>
              </a:solidFill>
              <a:latin typeface="Avenir"/>
              <a:ea typeface="Avenir"/>
              <a:cs typeface="Avenir"/>
              <a:sym typeface="Avenir"/>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Avenir"/>
              <a:ea typeface="Avenir"/>
              <a:cs typeface="Avenir"/>
              <a:sym typeface="Avenir"/>
            </a:endParaRPr>
          </a:p>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chemeClr val="dk1"/>
                </a:solidFill>
                <a:latin typeface="Avenir"/>
                <a:ea typeface="Avenir"/>
                <a:cs typeface="Avenir"/>
                <a:sym typeface="Avenir"/>
              </a:rPr>
              <a:t>Evidence</a:t>
            </a:r>
            <a:r>
              <a:rPr lang="en-US">
                <a:solidFill>
                  <a:schemeClr val="dk1"/>
                </a:solidFill>
                <a:latin typeface="Avenir"/>
                <a:ea typeface="Avenir"/>
                <a:cs typeface="Avenir"/>
                <a:sym typeface="Avenir"/>
              </a:rPr>
              <a:t>*</a:t>
            </a:r>
            <a:r>
              <a:rPr lang="en-US" sz="1400" b="0" i="0" u="none" strike="noStrike" cap="none">
                <a:solidFill>
                  <a:schemeClr val="dk1"/>
                </a:solidFill>
                <a:latin typeface="Avenir"/>
                <a:ea typeface="Avenir"/>
                <a:cs typeface="Avenir"/>
                <a:sym typeface="Avenir"/>
              </a:rPr>
              <a:t> shows that linking savings groups to formal financial institutions brings a variety of benefits: </a:t>
            </a:r>
            <a:endParaRPr sz="1400" b="0" i="0" u="none" strike="noStrike" cap="none">
              <a:solidFill>
                <a:schemeClr val="dk1"/>
              </a:solidFill>
              <a:latin typeface="Avenir"/>
              <a:ea typeface="Avenir"/>
              <a:cs typeface="Avenir"/>
              <a:sym typeface="Avenir"/>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Avenir"/>
              <a:ea typeface="Avenir"/>
              <a:cs typeface="Avenir"/>
              <a:sym typeface="Avenir"/>
            </a:endParaRPr>
          </a:p>
        </p:txBody>
      </p:sp>
      <p:sp>
        <p:nvSpPr>
          <p:cNvPr id="192" name="Google Shape;192;p4"/>
          <p:cNvSpPr txBox="1"/>
          <p:nvPr/>
        </p:nvSpPr>
        <p:spPr>
          <a:xfrm>
            <a:off x="576850" y="3511575"/>
            <a:ext cx="1591200" cy="8313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chemeClr val="dk1"/>
                </a:solidFill>
                <a:latin typeface="Avenir"/>
                <a:ea typeface="Avenir"/>
                <a:cs typeface="Avenir"/>
                <a:sym typeface="Avenir"/>
              </a:rPr>
              <a:t> Improved safety of funds for larger groups</a:t>
            </a:r>
            <a:endParaRPr sz="1400" b="0" i="0" u="none" strike="noStrike" cap="none">
              <a:solidFill>
                <a:srgbClr val="000000"/>
              </a:solidFill>
              <a:latin typeface="Arial"/>
              <a:ea typeface="Arial"/>
              <a:cs typeface="Arial"/>
              <a:sym typeface="Arial"/>
            </a:endParaRPr>
          </a:p>
        </p:txBody>
      </p:sp>
      <p:sp>
        <p:nvSpPr>
          <p:cNvPr id="193" name="Google Shape;193;p4"/>
          <p:cNvSpPr txBox="1"/>
          <p:nvPr/>
        </p:nvSpPr>
        <p:spPr>
          <a:xfrm>
            <a:off x="2854350" y="3410900"/>
            <a:ext cx="2604000" cy="1262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chemeClr val="dk1"/>
                </a:solidFill>
                <a:latin typeface="Avenir"/>
                <a:ea typeface="Avenir"/>
                <a:cs typeface="Avenir"/>
                <a:sym typeface="Avenir"/>
              </a:rPr>
              <a:t>Increase in financial performance, particularly for groups that are able to access larger credit facilities to on-lend within groups </a:t>
            </a:r>
            <a:endParaRPr sz="1400" b="0" i="0" u="none" strike="noStrike" cap="none">
              <a:solidFill>
                <a:srgbClr val="000000"/>
              </a:solidFill>
              <a:latin typeface="Arial"/>
              <a:ea typeface="Arial"/>
              <a:cs typeface="Arial"/>
              <a:sym typeface="Arial"/>
            </a:endParaRPr>
          </a:p>
        </p:txBody>
      </p:sp>
      <p:sp>
        <p:nvSpPr>
          <p:cNvPr id="194" name="Google Shape;194;p4"/>
          <p:cNvSpPr txBox="1"/>
          <p:nvPr/>
        </p:nvSpPr>
        <p:spPr>
          <a:xfrm>
            <a:off x="5963025" y="3410900"/>
            <a:ext cx="3000000" cy="1262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chemeClr val="dk1"/>
                </a:solidFill>
                <a:latin typeface="Avenir"/>
                <a:ea typeface="Avenir"/>
                <a:cs typeface="Avenir"/>
                <a:sym typeface="Avenir"/>
              </a:rPr>
              <a:t>Having access to formal savings accounts allow groups to save for longer than one cycle (groups typically need to start from zero after each cycle).  </a:t>
            </a:r>
            <a:endParaRPr sz="1400" b="0" i="0" u="none" strike="noStrike" cap="none">
              <a:solidFill>
                <a:srgbClr val="000000"/>
              </a:solidFill>
              <a:latin typeface="Arial"/>
              <a:ea typeface="Arial"/>
              <a:cs typeface="Arial"/>
              <a:sym typeface="Arial"/>
            </a:endParaRPr>
          </a:p>
        </p:txBody>
      </p:sp>
      <p:pic>
        <p:nvPicPr>
          <p:cNvPr id="195" name="Google Shape;195;p4"/>
          <p:cNvPicPr preferRelativeResize="0"/>
          <p:nvPr/>
        </p:nvPicPr>
        <p:blipFill rotWithShape="1">
          <a:blip r:embed="rId3">
            <a:alphaModFix/>
          </a:blip>
          <a:srcRect/>
          <a:stretch/>
        </p:blipFill>
        <p:spPr>
          <a:xfrm>
            <a:off x="921024" y="2508051"/>
            <a:ext cx="902850" cy="902850"/>
          </a:xfrm>
          <a:prstGeom prst="rect">
            <a:avLst/>
          </a:prstGeom>
          <a:noFill/>
          <a:ln>
            <a:noFill/>
          </a:ln>
        </p:spPr>
      </p:pic>
      <p:pic>
        <p:nvPicPr>
          <p:cNvPr id="196" name="Google Shape;196;p4"/>
          <p:cNvPicPr preferRelativeResize="0"/>
          <p:nvPr/>
        </p:nvPicPr>
        <p:blipFill rotWithShape="1">
          <a:blip r:embed="rId4">
            <a:alphaModFix/>
          </a:blip>
          <a:srcRect/>
          <a:stretch/>
        </p:blipFill>
        <p:spPr>
          <a:xfrm>
            <a:off x="3740696" y="2543830"/>
            <a:ext cx="831300" cy="831300"/>
          </a:xfrm>
          <a:prstGeom prst="rect">
            <a:avLst/>
          </a:prstGeom>
          <a:noFill/>
          <a:ln>
            <a:noFill/>
          </a:ln>
        </p:spPr>
      </p:pic>
      <p:pic>
        <p:nvPicPr>
          <p:cNvPr id="197" name="Google Shape;197;p4"/>
          <p:cNvPicPr preferRelativeResize="0"/>
          <p:nvPr/>
        </p:nvPicPr>
        <p:blipFill rotWithShape="1">
          <a:blip r:embed="rId5">
            <a:alphaModFix/>
          </a:blip>
          <a:srcRect/>
          <a:stretch/>
        </p:blipFill>
        <p:spPr>
          <a:xfrm>
            <a:off x="7077446" y="2508053"/>
            <a:ext cx="902850" cy="902850"/>
          </a:xfrm>
          <a:prstGeom prst="rect">
            <a:avLst/>
          </a:prstGeom>
          <a:noFill/>
          <a:ln>
            <a:noFill/>
          </a:ln>
        </p:spPr>
      </p:pic>
      <p:sp>
        <p:nvSpPr>
          <p:cNvPr id="198" name="Google Shape;198;p4"/>
          <p:cNvSpPr txBox="1">
            <a:spLocks noGrp="1"/>
          </p:cNvSpPr>
          <p:nvPr>
            <p:ph type="sldNum" idx="12"/>
          </p:nvPr>
        </p:nvSpPr>
        <p:spPr>
          <a:xfrm>
            <a:off x="7522300" y="4834564"/>
            <a:ext cx="2133600" cy="1860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000000"/>
              </a:buClr>
              <a:buSzPts val="900"/>
              <a:buFont typeface="Arial"/>
              <a:buNone/>
            </a:pPr>
            <a:r>
              <a:rPr lang="en-US"/>
              <a:t>Digitizing Savings Groups</a:t>
            </a:r>
            <a:r>
              <a:rPr lang="en-US">
                <a:solidFill>
                  <a:schemeClr val="lt2"/>
                </a:solidFill>
              </a:rPr>
              <a:t>   </a:t>
            </a:r>
            <a:fld id="{00000000-1234-1234-1234-123412341234}" type="slidenum">
              <a:rPr lang="en-US">
                <a:solidFill>
                  <a:srgbClr val="7F7F7F"/>
                </a:solidFill>
              </a:rPr>
              <a:t>3</a:t>
            </a:fld>
            <a:endParaRPr>
              <a:solidFill>
                <a:srgbClr val="7F7F7F"/>
              </a:solidFill>
            </a:endParaRPr>
          </a:p>
        </p:txBody>
      </p:sp>
      <p:sp>
        <p:nvSpPr>
          <p:cNvPr id="199" name="Google Shape;199;p4"/>
          <p:cNvSpPr txBox="1"/>
          <p:nvPr/>
        </p:nvSpPr>
        <p:spPr>
          <a:xfrm>
            <a:off x="428100" y="4908900"/>
            <a:ext cx="2133600" cy="323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600"/>
              <a:t>* </a:t>
            </a:r>
            <a:r>
              <a:rPr lang="en-US" sz="900" u="sng">
                <a:solidFill>
                  <a:schemeClr val="hlink"/>
                </a:solidFill>
                <a:latin typeface="Avenir"/>
                <a:ea typeface="Avenir"/>
                <a:cs typeface="Avenir"/>
                <a:sym typeface="Avenir"/>
                <a:hlinkClick r:id="rId6"/>
              </a:rPr>
              <a:t>UNCDF, 2022</a:t>
            </a:r>
            <a:endParaRPr sz="900">
              <a:latin typeface="Avenir"/>
              <a:ea typeface="Avenir"/>
              <a:cs typeface="Avenir"/>
              <a:sym typeface="Aveni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Google Shape;205;p5"/>
          <p:cNvSpPr txBox="1">
            <a:spLocks noGrp="1"/>
          </p:cNvSpPr>
          <p:nvPr>
            <p:ph type="title"/>
          </p:nvPr>
        </p:nvSpPr>
        <p:spPr>
          <a:xfrm>
            <a:off x="689373" y="422250"/>
            <a:ext cx="7644300" cy="341700"/>
          </a:xfrm>
          <a:prstGeom prst="rect">
            <a:avLst/>
          </a:prstGeom>
          <a:noFill/>
          <a:ln>
            <a:noFill/>
          </a:ln>
        </p:spPr>
        <p:txBody>
          <a:bodyPr spcFirstLastPara="1" wrap="square" lIns="91425" tIns="45700" rIns="91425" bIns="45700" anchor="t" anchorCtr="0">
            <a:spAutoFit/>
          </a:bodyPr>
          <a:lstStyle/>
          <a:p>
            <a:pPr marL="0" lvl="0" indent="0" algn="l" rtl="0">
              <a:lnSpc>
                <a:spcPct val="90000"/>
              </a:lnSpc>
              <a:spcBef>
                <a:spcPts val="0"/>
              </a:spcBef>
              <a:spcAft>
                <a:spcPts val="0"/>
              </a:spcAft>
              <a:buSzPts val="1800"/>
              <a:buNone/>
            </a:pPr>
            <a:r>
              <a:rPr lang="en-US"/>
              <a:t>What is this concept note proposing? </a:t>
            </a:r>
            <a:endParaRPr/>
          </a:p>
        </p:txBody>
      </p:sp>
      <p:sp>
        <p:nvSpPr>
          <p:cNvPr id="206" name="Google Shape;206;p5"/>
          <p:cNvSpPr txBox="1"/>
          <p:nvPr/>
        </p:nvSpPr>
        <p:spPr>
          <a:xfrm>
            <a:off x="385175" y="1059775"/>
            <a:ext cx="6382500" cy="27243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500"/>
              <a:buFont typeface="Arial"/>
              <a:buNone/>
            </a:pPr>
            <a:r>
              <a:rPr lang="en-US" sz="1500" b="0" i="0" u="none" strike="noStrike" cap="none">
                <a:solidFill>
                  <a:schemeClr val="dk1"/>
                </a:solidFill>
                <a:latin typeface="Avenir"/>
                <a:ea typeface="Avenir"/>
                <a:cs typeface="Avenir"/>
                <a:sym typeface="Avenir"/>
              </a:rPr>
              <a:t>This project will launch a digital savings group service with cash transfer recipients</a:t>
            </a:r>
            <a:r>
              <a:rPr lang="en-US" sz="1500">
                <a:solidFill>
                  <a:schemeClr val="dk1"/>
                </a:solidFill>
                <a:latin typeface="Avenir"/>
                <a:ea typeface="Avenir"/>
                <a:cs typeface="Avenir"/>
                <a:sym typeface="Avenir"/>
              </a:rPr>
              <a:t>.</a:t>
            </a:r>
            <a:r>
              <a:rPr lang="en-US" sz="1500" b="1" i="0" u="none" strike="noStrike" cap="none">
                <a:solidFill>
                  <a:schemeClr val="lt2"/>
                </a:solidFill>
                <a:latin typeface="Avenir"/>
                <a:ea typeface="Avenir"/>
                <a:cs typeface="Avenir"/>
                <a:sym typeface="Avenir"/>
              </a:rPr>
              <a:t> </a:t>
            </a:r>
            <a:endParaRPr sz="1500" b="1" i="0" u="none" strike="noStrike" cap="none">
              <a:solidFill>
                <a:schemeClr val="lt2"/>
              </a:solidFill>
              <a:latin typeface="Avenir"/>
              <a:ea typeface="Avenir"/>
              <a:cs typeface="Avenir"/>
              <a:sym typeface="Avenir"/>
            </a:endParaRPr>
          </a:p>
          <a:p>
            <a:pPr marL="0" marR="0" lvl="0" indent="0" algn="l" rtl="0">
              <a:lnSpc>
                <a:spcPct val="100000"/>
              </a:lnSpc>
              <a:spcBef>
                <a:spcPts val="0"/>
              </a:spcBef>
              <a:spcAft>
                <a:spcPts val="0"/>
              </a:spcAft>
              <a:buClr>
                <a:srgbClr val="000000"/>
              </a:buClr>
              <a:buSzPts val="1500"/>
              <a:buFont typeface="Arial"/>
              <a:buNone/>
            </a:pPr>
            <a:endParaRPr sz="1500" b="1" i="0" u="none" strike="noStrike" cap="none">
              <a:solidFill>
                <a:schemeClr val="lt2"/>
              </a:solidFill>
              <a:latin typeface="Avenir"/>
              <a:ea typeface="Avenir"/>
              <a:cs typeface="Avenir"/>
              <a:sym typeface="Avenir"/>
            </a:endParaRPr>
          </a:p>
          <a:p>
            <a:pPr marL="0" marR="0" lvl="0" indent="0" algn="l" rtl="0">
              <a:lnSpc>
                <a:spcPct val="100000"/>
              </a:lnSpc>
              <a:spcBef>
                <a:spcPts val="0"/>
              </a:spcBef>
              <a:spcAft>
                <a:spcPts val="0"/>
              </a:spcAft>
              <a:buClr>
                <a:srgbClr val="000000"/>
              </a:buClr>
              <a:buSzPts val="1500"/>
              <a:buFont typeface="Arial"/>
              <a:buNone/>
            </a:pPr>
            <a:r>
              <a:rPr lang="en-US" sz="1500" b="0" i="0" u="none" strike="noStrike" cap="none">
                <a:solidFill>
                  <a:schemeClr val="dk1"/>
                </a:solidFill>
                <a:latin typeface="Avenir"/>
                <a:ea typeface="Avenir"/>
                <a:cs typeface="Avenir"/>
                <a:sym typeface="Avenir"/>
              </a:rPr>
              <a:t>By tapping the network of savings groups </a:t>
            </a:r>
            <a:r>
              <a:rPr lang="en-US" sz="1500">
                <a:solidFill>
                  <a:schemeClr val="dk1"/>
                </a:solidFill>
                <a:highlight>
                  <a:srgbClr val="FFFF00"/>
                </a:highlight>
                <a:latin typeface="Avenir"/>
                <a:ea typeface="Avenir"/>
                <a:cs typeface="Avenir"/>
                <a:sym typeface="Avenir"/>
              </a:rPr>
              <a:t>[ORGANIZATION]</a:t>
            </a:r>
            <a:r>
              <a:rPr lang="en-US" sz="1500" b="0" i="0" u="none" strike="noStrike" cap="none">
                <a:solidFill>
                  <a:schemeClr val="dk1"/>
                </a:solidFill>
                <a:latin typeface="Avenir"/>
                <a:ea typeface="Avenir"/>
                <a:cs typeface="Avenir"/>
                <a:sym typeface="Avenir"/>
              </a:rPr>
              <a:t> facilitates, this concept note seeks to </a:t>
            </a:r>
            <a:r>
              <a:rPr lang="en-US" sz="1500" b="1" i="0" u="none" strike="noStrike" cap="none">
                <a:solidFill>
                  <a:schemeClr val="lt2"/>
                </a:solidFill>
                <a:latin typeface="Avenir"/>
                <a:ea typeface="Avenir"/>
                <a:cs typeface="Avenir"/>
                <a:sym typeface="Avenir"/>
              </a:rPr>
              <a:t>aggregate demand for digital savings services, which will reduce market entry barriers the digital savings group platform that will eventually be engaged.</a:t>
            </a:r>
            <a:r>
              <a:rPr lang="en-US" sz="1500" b="0" i="0" u="none" strike="noStrike" cap="none">
                <a:solidFill>
                  <a:schemeClr val="dk1"/>
                </a:solidFill>
                <a:latin typeface="Avenir"/>
                <a:ea typeface="Avenir"/>
                <a:cs typeface="Avenir"/>
                <a:sym typeface="Avenir"/>
              </a:rPr>
              <a:t>  This project will also test digitizing savings groups on a wider scale, observing where key benefits to the groups develop and attempting to determine whether digitizing other aspects of the savings group members’ financial lives can increase their willingness to receive cash programming digitally.  </a:t>
            </a:r>
            <a:endParaRPr sz="1500" b="1" i="0" u="none" strike="noStrike" cap="none">
              <a:solidFill>
                <a:schemeClr val="dk1"/>
              </a:solidFill>
              <a:latin typeface="Avenir"/>
              <a:ea typeface="Avenir"/>
              <a:cs typeface="Avenir"/>
              <a:sym typeface="Avenir"/>
            </a:endParaRPr>
          </a:p>
        </p:txBody>
      </p:sp>
      <p:sp>
        <p:nvSpPr>
          <p:cNvPr id="207" name="Google Shape;207;p5"/>
          <p:cNvSpPr txBox="1"/>
          <p:nvPr/>
        </p:nvSpPr>
        <p:spPr>
          <a:xfrm>
            <a:off x="385175" y="3784075"/>
            <a:ext cx="8112600" cy="877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500"/>
              <a:buFont typeface="Arial"/>
              <a:buNone/>
            </a:pPr>
            <a:r>
              <a:rPr lang="en-US" sz="1500" b="0" i="0" u="none" strike="noStrike" cap="none">
                <a:solidFill>
                  <a:schemeClr val="dk1"/>
                </a:solidFill>
                <a:latin typeface="Avenir"/>
                <a:ea typeface="Avenir"/>
                <a:cs typeface="Avenir"/>
                <a:sym typeface="Avenir"/>
              </a:rPr>
              <a:t>In the context of this project, digitizing savings groups means </a:t>
            </a:r>
            <a:r>
              <a:rPr lang="en-US" sz="1500" b="1" i="0" u="none" strike="noStrike" cap="none">
                <a:solidFill>
                  <a:schemeClr val="lt2"/>
                </a:solidFill>
                <a:latin typeface="Avenir"/>
                <a:ea typeface="Avenir"/>
                <a:cs typeface="Avenir"/>
                <a:sym typeface="Avenir"/>
              </a:rPr>
              <a:t>1) digitizing the group bookkeeping/ledger 2) testing the potential of a digital wallet solution for the group, and 3) seeking ways to link savings groups to formal financial service</a:t>
            </a:r>
            <a:r>
              <a:rPr lang="en-US" sz="1500" b="0" i="0" u="none" strike="noStrike" cap="none">
                <a:solidFill>
                  <a:schemeClr val="lt2"/>
                </a:solidFill>
                <a:latin typeface="Avenir"/>
                <a:ea typeface="Avenir"/>
                <a:cs typeface="Avenir"/>
                <a:sym typeface="Avenir"/>
              </a:rPr>
              <a:t>s through digital channels</a:t>
            </a:r>
            <a:r>
              <a:rPr lang="en-US" sz="1500" b="0" i="0" u="none" strike="noStrike" cap="none">
                <a:solidFill>
                  <a:schemeClr val="dk1"/>
                </a:solidFill>
                <a:latin typeface="Avenir"/>
                <a:ea typeface="Avenir"/>
                <a:cs typeface="Avenir"/>
                <a:sym typeface="Avenir"/>
              </a:rPr>
              <a:t>.</a:t>
            </a:r>
            <a:endParaRPr sz="1500" b="0" i="0" u="none" strike="noStrike" cap="none">
              <a:solidFill>
                <a:srgbClr val="000000"/>
              </a:solidFill>
              <a:latin typeface="Arial"/>
              <a:ea typeface="Arial"/>
              <a:cs typeface="Arial"/>
              <a:sym typeface="Arial"/>
            </a:endParaRPr>
          </a:p>
        </p:txBody>
      </p:sp>
      <p:sp>
        <p:nvSpPr>
          <p:cNvPr id="208" name="Google Shape;208;p5"/>
          <p:cNvSpPr txBox="1">
            <a:spLocks noGrp="1"/>
          </p:cNvSpPr>
          <p:nvPr>
            <p:ph type="sldNum" idx="12"/>
          </p:nvPr>
        </p:nvSpPr>
        <p:spPr>
          <a:xfrm>
            <a:off x="7522300" y="4834564"/>
            <a:ext cx="2133600" cy="1860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000000"/>
              </a:buClr>
              <a:buSzPts val="900"/>
              <a:buFont typeface="Arial"/>
              <a:buNone/>
            </a:pPr>
            <a:r>
              <a:rPr lang="en-US"/>
              <a:t>Digitizing Savings Groups</a:t>
            </a:r>
            <a:r>
              <a:rPr lang="en-US">
                <a:solidFill>
                  <a:schemeClr val="lt2"/>
                </a:solidFill>
              </a:rPr>
              <a:t>   </a:t>
            </a:r>
            <a:fld id="{00000000-1234-1234-1234-123412341234}" type="slidenum">
              <a:rPr lang="en-US">
                <a:solidFill>
                  <a:srgbClr val="7F7F7F"/>
                </a:solidFill>
              </a:rPr>
              <a:t>4</a:t>
            </a:fld>
            <a:endParaRPr>
              <a:solidFill>
                <a:srgbClr val="7F7F7F"/>
              </a:solidFill>
            </a:endParaRPr>
          </a:p>
        </p:txBody>
      </p:sp>
      <p:sp>
        <p:nvSpPr>
          <p:cNvPr id="209" name="Google Shape;209;p5"/>
          <p:cNvSpPr txBox="1"/>
          <p:nvPr/>
        </p:nvSpPr>
        <p:spPr>
          <a:xfrm>
            <a:off x="7150325" y="1954925"/>
            <a:ext cx="1347600" cy="615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a:latin typeface="Avenir"/>
                <a:ea typeface="Avenir"/>
                <a:cs typeface="Avenir"/>
                <a:sym typeface="Avenir"/>
              </a:rPr>
              <a:t>Organization Logo</a:t>
            </a:r>
            <a:endParaRPr>
              <a:latin typeface="Avenir"/>
              <a:ea typeface="Avenir"/>
              <a:cs typeface="Avenir"/>
              <a:sym typeface="Aveni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6"/>
          <p:cNvSpPr txBox="1"/>
          <p:nvPr/>
        </p:nvSpPr>
        <p:spPr>
          <a:xfrm>
            <a:off x="271575" y="547200"/>
            <a:ext cx="2533800" cy="985200"/>
          </a:xfrm>
          <a:prstGeom prst="rect">
            <a:avLst/>
          </a:prstGeom>
          <a:solidFill>
            <a:schemeClr val="lt2"/>
          </a:solid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300"/>
              <a:buFont typeface="Arial"/>
              <a:buNone/>
            </a:pPr>
            <a:r>
              <a:rPr lang="en-US" sz="1300" b="0" i="0" u="none" strike="noStrike" cap="none">
                <a:solidFill>
                  <a:schemeClr val="lt1"/>
                </a:solidFill>
                <a:latin typeface="Avenir"/>
                <a:ea typeface="Avenir"/>
                <a:cs typeface="Avenir"/>
                <a:sym typeface="Avenir"/>
              </a:rPr>
              <a:t>1. What are the impacts of digitization on group dynamics (disputes, conflicts) and group assets (savings, credit)?</a:t>
            </a:r>
            <a:endParaRPr sz="1400" b="0" i="0" u="none" strike="noStrike" cap="none">
              <a:solidFill>
                <a:schemeClr val="lt1"/>
              </a:solidFill>
              <a:latin typeface="Arial"/>
              <a:ea typeface="Arial"/>
              <a:cs typeface="Arial"/>
              <a:sym typeface="Arial"/>
            </a:endParaRPr>
          </a:p>
        </p:txBody>
      </p:sp>
      <p:sp>
        <p:nvSpPr>
          <p:cNvPr id="215" name="Google Shape;215;p6"/>
          <p:cNvSpPr txBox="1"/>
          <p:nvPr/>
        </p:nvSpPr>
        <p:spPr>
          <a:xfrm>
            <a:off x="1468225" y="1635838"/>
            <a:ext cx="2775900" cy="1185300"/>
          </a:xfrm>
          <a:prstGeom prst="rect">
            <a:avLst/>
          </a:prstGeom>
          <a:solidFill>
            <a:schemeClr val="dk2"/>
          </a:solid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300"/>
              <a:buFont typeface="Arial"/>
              <a:buNone/>
            </a:pPr>
            <a:r>
              <a:rPr lang="en-US" sz="1300" b="0" i="0" u="none" strike="noStrike" cap="none">
                <a:solidFill>
                  <a:schemeClr val="lt1"/>
                </a:solidFill>
                <a:latin typeface="Avenir"/>
                <a:ea typeface="Avenir"/>
                <a:cs typeface="Avenir"/>
                <a:sym typeface="Avenir"/>
              </a:rPr>
              <a:t>2. Can digitizing savings groups help expand cash program recipient access to formal financial services through linkages to financial service providers?</a:t>
            </a:r>
            <a:endParaRPr sz="1300" b="0" i="0" u="none" strike="noStrike" cap="none">
              <a:solidFill>
                <a:schemeClr val="lt1"/>
              </a:solidFill>
              <a:latin typeface="Avenir"/>
              <a:ea typeface="Avenir"/>
              <a:cs typeface="Avenir"/>
              <a:sym typeface="Avenir"/>
            </a:endParaRPr>
          </a:p>
        </p:txBody>
      </p:sp>
      <p:sp>
        <p:nvSpPr>
          <p:cNvPr id="216" name="Google Shape;216;p6"/>
          <p:cNvSpPr txBox="1"/>
          <p:nvPr/>
        </p:nvSpPr>
        <p:spPr>
          <a:xfrm>
            <a:off x="202125" y="3001475"/>
            <a:ext cx="2672700" cy="1385400"/>
          </a:xfrm>
          <a:prstGeom prst="rect">
            <a:avLst/>
          </a:prstGeom>
          <a:solidFill>
            <a:schemeClr val="lt2"/>
          </a:solid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300"/>
              <a:buFont typeface="Arial"/>
              <a:buNone/>
            </a:pPr>
            <a:r>
              <a:rPr lang="en-US" sz="1300" b="0" i="0" u="none" strike="noStrike" cap="none">
                <a:solidFill>
                  <a:schemeClr val="lt1"/>
                </a:solidFill>
                <a:latin typeface="Avenir"/>
                <a:ea typeface="Avenir"/>
                <a:cs typeface="Avenir"/>
                <a:sym typeface="Avenir"/>
              </a:rPr>
              <a:t>3. Can digitizing savings groups help pave the way for digitizing cash transfer payments by creating more familiarity, trust and digital literacy amongst cash program recipients? </a:t>
            </a:r>
            <a:endParaRPr sz="1300" b="0" i="0" u="none" strike="noStrike" cap="none">
              <a:solidFill>
                <a:schemeClr val="lt1"/>
              </a:solidFill>
              <a:latin typeface="Avenir"/>
              <a:ea typeface="Avenir"/>
              <a:cs typeface="Avenir"/>
              <a:sym typeface="Avenir"/>
            </a:endParaRPr>
          </a:p>
        </p:txBody>
      </p:sp>
      <p:sp>
        <p:nvSpPr>
          <p:cNvPr id="217" name="Google Shape;217;p6"/>
          <p:cNvSpPr txBox="1"/>
          <p:nvPr/>
        </p:nvSpPr>
        <p:spPr>
          <a:xfrm>
            <a:off x="4572000" y="550350"/>
            <a:ext cx="3211800" cy="1185300"/>
          </a:xfrm>
          <a:prstGeom prst="rect">
            <a:avLst/>
          </a:prstGeom>
          <a:solidFill>
            <a:schemeClr val="dk2"/>
          </a:solid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300"/>
              <a:buFont typeface="Arial"/>
              <a:buNone/>
            </a:pPr>
            <a:r>
              <a:rPr lang="en-US" sz="1300" b="0" i="0" u="none" strike="noStrike" cap="none">
                <a:solidFill>
                  <a:schemeClr val="lt1"/>
                </a:solidFill>
                <a:latin typeface="Avenir"/>
                <a:ea typeface="Avenir"/>
                <a:cs typeface="Avenir"/>
                <a:sym typeface="Avenir"/>
              </a:rPr>
              <a:t>4. Can digitizing savings groups build additional use cases around a transactional wallet/account that encourages less dependence on cashing out?</a:t>
            </a:r>
            <a:endParaRPr sz="1300" b="0" i="0" u="none" strike="noStrike" cap="none">
              <a:solidFill>
                <a:schemeClr val="lt1"/>
              </a:solidFill>
              <a:latin typeface="Avenir"/>
              <a:ea typeface="Avenir"/>
              <a:cs typeface="Avenir"/>
              <a:sym typeface="Avenir"/>
            </a:endParaRPr>
          </a:p>
        </p:txBody>
      </p:sp>
      <p:sp>
        <p:nvSpPr>
          <p:cNvPr id="218" name="Google Shape;218;p6"/>
          <p:cNvSpPr txBox="1"/>
          <p:nvPr/>
        </p:nvSpPr>
        <p:spPr>
          <a:xfrm>
            <a:off x="5666575" y="1835950"/>
            <a:ext cx="3114600" cy="985200"/>
          </a:xfrm>
          <a:prstGeom prst="rect">
            <a:avLst/>
          </a:prstGeom>
          <a:solidFill>
            <a:schemeClr val="lt2"/>
          </a:solid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300"/>
              <a:buFont typeface="Arial"/>
              <a:buNone/>
            </a:pPr>
            <a:r>
              <a:rPr lang="en-US" sz="1300" b="0" i="0" u="none" strike="noStrike" cap="none">
                <a:solidFill>
                  <a:schemeClr val="lt1"/>
                </a:solidFill>
                <a:latin typeface="Avenir"/>
                <a:ea typeface="Avenir"/>
                <a:cs typeface="Avenir"/>
                <a:sym typeface="Avenir"/>
              </a:rPr>
              <a:t>5. What are the impacts of digitization on financial service provider interest in serving savings groups and their members? </a:t>
            </a:r>
            <a:endParaRPr sz="1300" b="0" i="0" u="none" strike="noStrike" cap="none">
              <a:solidFill>
                <a:schemeClr val="lt1"/>
              </a:solidFill>
              <a:latin typeface="Avenir"/>
              <a:ea typeface="Avenir"/>
              <a:cs typeface="Avenir"/>
              <a:sym typeface="Avenir"/>
            </a:endParaRPr>
          </a:p>
        </p:txBody>
      </p:sp>
      <p:sp>
        <p:nvSpPr>
          <p:cNvPr id="219" name="Google Shape;219;p6"/>
          <p:cNvSpPr txBox="1"/>
          <p:nvPr/>
        </p:nvSpPr>
        <p:spPr>
          <a:xfrm>
            <a:off x="4572000" y="3001475"/>
            <a:ext cx="3000000" cy="785100"/>
          </a:xfrm>
          <a:prstGeom prst="rect">
            <a:avLst/>
          </a:prstGeom>
          <a:solidFill>
            <a:schemeClr val="dk2"/>
          </a:solid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300"/>
              <a:buFont typeface="Arial"/>
              <a:buNone/>
            </a:pPr>
            <a:r>
              <a:rPr lang="en-US" sz="1300" b="0" i="0" u="none" strike="noStrike" cap="none">
                <a:solidFill>
                  <a:schemeClr val="lt1"/>
                </a:solidFill>
                <a:latin typeface="Avenir"/>
                <a:ea typeface="Avenir"/>
                <a:cs typeface="Avenir"/>
                <a:sym typeface="Avenir"/>
              </a:rPr>
              <a:t>6. Can digital savings group platforms (e.g. digital ledgers, wallets) build commercially viable models? </a:t>
            </a:r>
            <a:r>
              <a:rPr lang="en-US" sz="1300" b="1" i="0" u="none" strike="noStrike" cap="none">
                <a:solidFill>
                  <a:schemeClr val="lt1"/>
                </a:solidFill>
                <a:latin typeface="Avenir"/>
                <a:ea typeface="Avenir"/>
                <a:cs typeface="Avenir"/>
                <a:sym typeface="Avenir"/>
              </a:rPr>
              <a:t>  </a:t>
            </a:r>
            <a:endParaRPr sz="1300" b="0" i="0" u="none" strike="noStrike" cap="none">
              <a:solidFill>
                <a:schemeClr val="lt1"/>
              </a:solidFill>
              <a:latin typeface="Avenir"/>
              <a:ea typeface="Avenir"/>
              <a:cs typeface="Avenir"/>
              <a:sym typeface="Avenir"/>
            </a:endParaRPr>
          </a:p>
        </p:txBody>
      </p:sp>
      <p:cxnSp>
        <p:nvCxnSpPr>
          <p:cNvPr id="220" name="Google Shape;220;p6"/>
          <p:cNvCxnSpPr/>
          <p:nvPr/>
        </p:nvCxnSpPr>
        <p:spPr>
          <a:xfrm flipH="1">
            <a:off x="4387300" y="333050"/>
            <a:ext cx="1500" cy="4559100"/>
          </a:xfrm>
          <a:prstGeom prst="straightConnector1">
            <a:avLst/>
          </a:prstGeom>
          <a:noFill/>
          <a:ln w="9525" cap="flat" cmpd="sng">
            <a:solidFill>
              <a:schemeClr val="lt2"/>
            </a:solidFill>
            <a:prstDash val="solid"/>
            <a:round/>
            <a:headEnd type="none" w="sm" len="sm"/>
            <a:tailEnd type="none" w="sm" len="sm"/>
          </a:ln>
        </p:spPr>
      </p:cxnSp>
      <p:sp>
        <p:nvSpPr>
          <p:cNvPr id="221" name="Google Shape;221;p6"/>
          <p:cNvSpPr txBox="1">
            <a:spLocks noGrp="1"/>
          </p:cNvSpPr>
          <p:nvPr>
            <p:ph type="title"/>
          </p:nvPr>
        </p:nvSpPr>
        <p:spPr>
          <a:xfrm>
            <a:off x="647198" y="-8650"/>
            <a:ext cx="7644300" cy="341700"/>
          </a:xfrm>
          <a:prstGeom prst="rect">
            <a:avLst/>
          </a:prstGeom>
          <a:noFill/>
          <a:ln>
            <a:noFill/>
          </a:ln>
        </p:spPr>
        <p:txBody>
          <a:bodyPr spcFirstLastPara="1" wrap="square" lIns="91425" tIns="45700" rIns="91425" bIns="45700" anchor="t" anchorCtr="0">
            <a:spAutoFit/>
          </a:bodyPr>
          <a:lstStyle/>
          <a:p>
            <a:pPr marL="0" lvl="0" indent="0" algn="l" rtl="0">
              <a:lnSpc>
                <a:spcPct val="90000"/>
              </a:lnSpc>
              <a:spcBef>
                <a:spcPts val="0"/>
              </a:spcBef>
              <a:spcAft>
                <a:spcPts val="0"/>
              </a:spcAft>
              <a:buSzPts val="2800"/>
              <a:buNone/>
            </a:pPr>
            <a:r>
              <a:rPr lang="en-US" sz="1800"/>
              <a:t>Key Research Questions</a:t>
            </a:r>
            <a:endParaRPr sz="1800"/>
          </a:p>
        </p:txBody>
      </p:sp>
      <p:sp>
        <p:nvSpPr>
          <p:cNvPr id="222" name="Google Shape;222;p6"/>
          <p:cNvSpPr txBox="1">
            <a:spLocks noGrp="1"/>
          </p:cNvSpPr>
          <p:nvPr>
            <p:ph type="sldNum" idx="12"/>
          </p:nvPr>
        </p:nvSpPr>
        <p:spPr>
          <a:xfrm>
            <a:off x="7522300" y="4834564"/>
            <a:ext cx="2133600" cy="1860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000000"/>
              </a:buClr>
              <a:buSzPts val="900"/>
              <a:buFont typeface="Arial"/>
              <a:buNone/>
            </a:pPr>
            <a:r>
              <a:rPr lang="en-US"/>
              <a:t>Digitizing Savings Groups</a:t>
            </a:r>
            <a:r>
              <a:rPr lang="en-US">
                <a:solidFill>
                  <a:schemeClr val="lt2"/>
                </a:solidFill>
              </a:rPr>
              <a:t>   </a:t>
            </a:r>
            <a:fld id="{00000000-1234-1234-1234-123412341234}" type="slidenum">
              <a:rPr lang="en-US">
                <a:solidFill>
                  <a:srgbClr val="7F7F7F"/>
                </a:solidFill>
              </a:rPr>
              <a:t>5</a:t>
            </a:fld>
            <a:endParaRPr>
              <a:solidFill>
                <a:srgbClr val="7F7F7F"/>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228" name="Google Shape;228;p7"/>
          <p:cNvSpPr txBox="1">
            <a:spLocks noGrp="1"/>
          </p:cNvSpPr>
          <p:nvPr>
            <p:ph type="title"/>
          </p:nvPr>
        </p:nvSpPr>
        <p:spPr>
          <a:xfrm>
            <a:off x="689373" y="422250"/>
            <a:ext cx="7644300" cy="341700"/>
          </a:xfrm>
          <a:prstGeom prst="rect">
            <a:avLst/>
          </a:prstGeom>
          <a:noFill/>
          <a:ln>
            <a:noFill/>
          </a:ln>
        </p:spPr>
        <p:txBody>
          <a:bodyPr spcFirstLastPara="1" wrap="square" lIns="91425" tIns="45700" rIns="91425" bIns="45700" anchor="t" anchorCtr="0">
            <a:spAutoFit/>
          </a:bodyPr>
          <a:lstStyle/>
          <a:p>
            <a:pPr marL="0" lvl="0" indent="0" algn="l" rtl="0">
              <a:lnSpc>
                <a:spcPct val="90000"/>
              </a:lnSpc>
              <a:spcBef>
                <a:spcPts val="0"/>
              </a:spcBef>
              <a:spcAft>
                <a:spcPts val="0"/>
              </a:spcAft>
              <a:buSzPts val="1800"/>
              <a:buNone/>
            </a:pPr>
            <a:r>
              <a:rPr lang="en-US"/>
              <a:t>Phase 1: Data Alignment </a:t>
            </a:r>
            <a:endParaRPr/>
          </a:p>
        </p:txBody>
      </p:sp>
      <p:sp>
        <p:nvSpPr>
          <p:cNvPr id="229" name="Google Shape;229;p7"/>
          <p:cNvSpPr txBox="1"/>
          <p:nvPr/>
        </p:nvSpPr>
        <p:spPr>
          <a:xfrm>
            <a:off x="619400" y="971750"/>
            <a:ext cx="7788600" cy="882000"/>
          </a:xfrm>
          <a:prstGeom prst="rect">
            <a:avLst/>
          </a:prstGeom>
          <a:noFill/>
          <a:ln>
            <a:noFill/>
          </a:ln>
        </p:spPr>
        <p:txBody>
          <a:bodyPr spcFirstLastPara="1" wrap="square" lIns="91425" tIns="91425" rIns="91425" bIns="91425" anchor="t" anchorCtr="0">
            <a:spAutoFit/>
          </a:bodyPr>
          <a:lstStyle/>
          <a:p>
            <a:pPr marL="0" marR="0" lvl="0" indent="0" algn="l" rtl="0">
              <a:lnSpc>
                <a:spcPct val="107916"/>
              </a:lnSpc>
              <a:spcBef>
                <a:spcPts val="0"/>
              </a:spcBef>
              <a:spcAft>
                <a:spcPts val="800"/>
              </a:spcAft>
              <a:buClr>
                <a:srgbClr val="000000"/>
              </a:buClr>
              <a:buSzPts val="1400"/>
              <a:buFont typeface="Arial"/>
              <a:buNone/>
            </a:pPr>
            <a:r>
              <a:rPr lang="en-US" sz="1400" b="0" i="0" u="none" strike="noStrike" cap="none">
                <a:solidFill>
                  <a:schemeClr val="dk1"/>
                </a:solidFill>
                <a:latin typeface="Avenir"/>
                <a:ea typeface="Avenir"/>
                <a:cs typeface="Avenir"/>
                <a:sym typeface="Avenir"/>
              </a:rPr>
              <a:t>In this phase the </a:t>
            </a:r>
            <a:r>
              <a:rPr lang="en-US" sz="1500">
                <a:solidFill>
                  <a:schemeClr val="dk1"/>
                </a:solidFill>
                <a:highlight>
                  <a:srgbClr val="FFFF00"/>
                </a:highlight>
                <a:latin typeface="Avenir"/>
                <a:ea typeface="Avenir"/>
                <a:cs typeface="Avenir"/>
                <a:sym typeface="Avenir"/>
              </a:rPr>
              <a:t>[ORGANIZATION]</a:t>
            </a:r>
            <a:r>
              <a:rPr lang="en-US" sz="1400" b="0" i="0" u="none" strike="noStrike" cap="none">
                <a:solidFill>
                  <a:schemeClr val="dk1"/>
                </a:solidFill>
                <a:latin typeface="Avenir"/>
                <a:ea typeface="Avenir"/>
                <a:cs typeface="Avenir"/>
                <a:sym typeface="Avenir"/>
              </a:rPr>
              <a:t> and will ensure data on savings groups they manage is well aligned with project objectives. No personally identifiable information will be exchanged or used during this process. This will: </a:t>
            </a:r>
            <a:endParaRPr sz="1400" b="0" i="0" u="none" strike="noStrike" cap="none">
              <a:solidFill>
                <a:schemeClr val="dk1"/>
              </a:solidFill>
              <a:latin typeface="Avenir"/>
              <a:ea typeface="Avenir"/>
              <a:cs typeface="Avenir"/>
              <a:sym typeface="Avenir"/>
            </a:endParaRPr>
          </a:p>
        </p:txBody>
      </p:sp>
      <p:sp>
        <p:nvSpPr>
          <p:cNvPr id="230" name="Google Shape;230;p7"/>
          <p:cNvSpPr txBox="1"/>
          <p:nvPr/>
        </p:nvSpPr>
        <p:spPr>
          <a:xfrm>
            <a:off x="6408450" y="3023400"/>
            <a:ext cx="2612700" cy="1032600"/>
          </a:xfrm>
          <a:prstGeom prst="rect">
            <a:avLst/>
          </a:prstGeom>
          <a:noFill/>
          <a:ln>
            <a:noFill/>
          </a:ln>
        </p:spPr>
        <p:txBody>
          <a:bodyPr spcFirstLastPara="1" wrap="square" lIns="91425" tIns="91425" rIns="91425" bIns="91425" anchor="t" anchorCtr="0">
            <a:spAutoFit/>
          </a:bodyPr>
          <a:lstStyle/>
          <a:p>
            <a:pPr marL="0" marR="0" lvl="0" indent="0" algn="ctr" rtl="0">
              <a:lnSpc>
                <a:spcPct val="107916"/>
              </a:lnSpc>
              <a:spcBef>
                <a:spcPts val="0"/>
              </a:spcBef>
              <a:spcAft>
                <a:spcPts val="0"/>
              </a:spcAft>
              <a:buClr>
                <a:srgbClr val="000000"/>
              </a:buClr>
              <a:buSzPts val="1400"/>
              <a:buFont typeface="Arial"/>
              <a:buNone/>
            </a:pPr>
            <a:r>
              <a:rPr lang="en-US" sz="1300" b="0" i="0" u="none" strike="noStrike" cap="none">
                <a:solidFill>
                  <a:schemeClr val="dk1"/>
                </a:solidFill>
                <a:latin typeface="Avenir"/>
                <a:ea typeface="Avenir"/>
                <a:cs typeface="Avenir"/>
                <a:sym typeface="Avenir"/>
              </a:rPr>
              <a:t>The database can also serve as a baseline for some important data points for monitoring and evaluation of the project. </a:t>
            </a:r>
            <a:endParaRPr sz="1300" b="0" i="0" u="none" strike="noStrike" cap="none">
              <a:solidFill>
                <a:srgbClr val="000000"/>
              </a:solidFill>
              <a:latin typeface="Arial"/>
              <a:ea typeface="Arial"/>
              <a:cs typeface="Arial"/>
              <a:sym typeface="Arial"/>
            </a:endParaRPr>
          </a:p>
        </p:txBody>
      </p:sp>
      <p:sp>
        <p:nvSpPr>
          <p:cNvPr id="231" name="Google Shape;231;p7"/>
          <p:cNvSpPr txBox="1"/>
          <p:nvPr/>
        </p:nvSpPr>
        <p:spPr>
          <a:xfrm>
            <a:off x="250550" y="3050593"/>
            <a:ext cx="2632200" cy="1896300"/>
          </a:xfrm>
          <a:prstGeom prst="rect">
            <a:avLst/>
          </a:prstGeom>
          <a:noFill/>
          <a:ln>
            <a:noFill/>
          </a:ln>
        </p:spPr>
        <p:txBody>
          <a:bodyPr spcFirstLastPara="1" wrap="square" lIns="91425" tIns="91425" rIns="91425" bIns="91425" anchor="t" anchorCtr="0">
            <a:spAutoFit/>
          </a:bodyPr>
          <a:lstStyle/>
          <a:p>
            <a:pPr marL="0" marR="0" lvl="0" indent="0" algn="ctr" rtl="0">
              <a:lnSpc>
                <a:spcPct val="107916"/>
              </a:lnSpc>
              <a:spcBef>
                <a:spcPts val="0"/>
              </a:spcBef>
              <a:spcAft>
                <a:spcPts val="0"/>
              </a:spcAft>
              <a:buClr>
                <a:srgbClr val="000000"/>
              </a:buClr>
              <a:buSzPts val="1400"/>
              <a:buFont typeface="Arial"/>
              <a:buNone/>
            </a:pPr>
            <a:r>
              <a:rPr lang="en-US" sz="1300" b="0" i="0" u="none" strike="noStrike" cap="none">
                <a:solidFill>
                  <a:schemeClr val="dk1"/>
                </a:solidFill>
                <a:latin typeface="Avenir"/>
                <a:ea typeface="Avenir"/>
                <a:cs typeface="Avenir"/>
                <a:sym typeface="Avenir"/>
              </a:rPr>
              <a:t>Provide the digital savings group platform with sufficient information on the key functionality requirements &amp; habits, norms and preferences of savings group members to provide stronger proposals to the consortium </a:t>
            </a:r>
            <a:endParaRPr sz="1300" b="0" i="0" u="none" strike="noStrike" cap="none">
              <a:solidFill>
                <a:srgbClr val="000000"/>
              </a:solidFill>
              <a:latin typeface="Arial"/>
              <a:ea typeface="Arial"/>
              <a:cs typeface="Arial"/>
              <a:sym typeface="Arial"/>
            </a:endParaRPr>
          </a:p>
        </p:txBody>
      </p:sp>
      <p:pic>
        <p:nvPicPr>
          <p:cNvPr id="232" name="Google Shape;232;p7"/>
          <p:cNvPicPr preferRelativeResize="0"/>
          <p:nvPr/>
        </p:nvPicPr>
        <p:blipFill rotWithShape="1">
          <a:blip r:embed="rId3">
            <a:alphaModFix/>
          </a:blip>
          <a:srcRect/>
          <a:stretch/>
        </p:blipFill>
        <p:spPr>
          <a:xfrm>
            <a:off x="884569" y="1848021"/>
            <a:ext cx="1203300" cy="1203300"/>
          </a:xfrm>
          <a:prstGeom prst="rect">
            <a:avLst/>
          </a:prstGeom>
          <a:noFill/>
          <a:ln>
            <a:noFill/>
          </a:ln>
        </p:spPr>
      </p:pic>
      <p:sp>
        <p:nvSpPr>
          <p:cNvPr id="233" name="Google Shape;233;p7"/>
          <p:cNvSpPr txBox="1"/>
          <p:nvPr/>
        </p:nvSpPr>
        <p:spPr>
          <a:xfrm>
            <a:off x="3087693" y="3046573"/>
            <a:ext cx="3115800" cy="1464600"/>
          </a:xfrm>
          <a:prstGeom prst="rect">
            <a:avLst/>
          </a:prstGeom>
          <a:noFill/>
          <a:ln>
            <a:noFill/>
          </a:ln>
        </p:spPr>
        <p:txBody>
          <a:bodyPr spcFirstLastPara="1" wrap="square" lIns="91425" tIns="91425" rIns="91425" bIns="91425" anchor="t" anchorCtr="0">
            <a:spAutoFit/>
          </a:bodyPr>
          <a:lstStyle/>
          <a:p>
            <a:pPr marL="0" marR="0" lvl="0" indent="0" algn="ctr" rtl="0">
              <a:lnSpc>
                <a:spcPct val="107916"/>
              </a:lnSpc>
              <a:spcBef>
                <a:spcPts val="0"/>
              </a:spcBef>
              <a:spcAft>
                <a:spcPts val="0"/>
              </a:spcAft>
              <a:buClr>
                <a:srgbClr val="000000"/>
              </a:buClr>
              <a:buSzPts val="1400"/>
              <a:buFont typeface="Arial"/>
              <a:buNone/>
            </a:pPr>
            <a:r>
              <a:rPr lang="en-US" sz="1300" b="0" i="0" u="none" strike="noStrike" cap="none">
                <a:solidFill>
                  <a:schemeClr val="dk1"/>
                </a:solidFill>
                <a:latin typeface="Avenir"/>
                <a:ea typeface="Avenir"/>
                <a:cs typeface="Avenir"/>
                <a:sym typeface="Avenir"/>
              </a:rPr>
              <a:t>Help quantify the amount of savings groups, members, savings, and credit that is represented with the consortium. This will be important to determine where to pilot. It will also be helpful in discussions with financial institutions. </a:t>
            </a:r>
            <a:endParaRPr sz="1300" b="0" i="0" u="none" strike="noStrike" cap="none">
              <a:solidFill>
                <a:srgbClr val="000000"/>
              </a:solidFill>
              <a:latin typeface="Arial"/>
              <a:ea typeface="Arial"/>
              <a:cs typeface="Arial"/>
              <a:sym typeface="Arial"/>
            </a:endParaRPr>
          </a:p>
        </p:txBody>
      </p:sp>
      <p:pic>
        <p:nvPicPr>
          <p:cNvPr id="234" name="Google Shape;234;p7"/>
          <p:cNvPicPr preferRelativeResize="0"/>
          <p:nvPr/>
        </p:nvPicPr>
        <p:blipFill rotWithShape="1">
          <a:blip r:embed="rId4">
            <a:alphaModFix/>
          </a:blip>
          <a:srcRect/>
          <a:stretch/>
        </p:blipFill>
        <p:spPr>
          <a:xfrm>
            <a:off x="7203281" y="2038096"/>
            <a:ext cx="1013226" cy="1013226"/>
          </a:xfrm>
          <a:prstGeom prst="rect">
            <a:avLst/>
          </a:prstGeom>
          <a:noFill/>
          <a:ln>
            <a:noFill/>
          </a:ln>
        </p:spPr>
      </p:pic>
      <p:pic>
        <p:nvPicPr>
          <p:cNvPr id="235" name="Google Shape;235;p7"/>
          <p:cNvPicPr preferRelativeResize="0"/>
          <p:nvPr/>
        </p:nvPicPr>
        <p:blipFill rotWithShape="1">
          <a:blip r:embed="rId5">
            <a:alphaModFix/>
          </a:blip>
          <a:srcRect/>
          <a:stretch/>
        </p:blipFill>
        <p:spPr>
          <a:xfrm>
            <a:off x="3943896" y="1909024"/>
            <a:ext cx="1137549" cy="1137549"/>
          </a:xfrm>
          <a:prstGeom prst="rect">
            <a:avLst/>
          </a:prstGeom>
          <a:noFill/>
          <a:ln>
            <a:noFill/>
          </a:ln>
        </p:spPr>
      </p:pic>
      <p:sp>
        <p:nvSpPr>
          <p:cNvPr id="236" name="Google Shape;236;p7"/>
          <p:cNvSpPr txBox="1">
            <a:spLocks noGrp="1"/>
          </p:cNvSpPr>
          <p:nvPr>
            <p:ph type="sldNum" idx="12"/>
          </p:nvPr>
        </p:nvSpPr>
        <p:spPr>
          <a:xfrm>
            <a:off x="7522300" y="4834564"/>
            <a:ext cx="2133600" cy="1860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000000"/>
              </a:buClr>
              <a:buSzPts val="900"/>
              <a:buFont typeface="Arial"/>
              <a:buNone/>
            </a:pPr>
            <a:r>
              <a:rPr lang="en-US"/>
              <a:t>Digitizing Savings Groups</a:t>
            </a:r>
            <a:r>
              <a:rPr lang="en-US">
                <a:solidFill>
                  <a:schemeClr val="lt2"/>
                </a:solidFill>
              </a:rPr>
              <a:t>   </a:t>
            </a:r>
            <a:fld id="{00000000-1234-1234-1234-123412341234}" type="slidenum">
              <a:rPr lang="en-US">
                <a:solidFill>
                  <a:srgbClr val="7F7F7F"/>
                </a:solidFill>
              </a:rPr>
              <a:t>6</a:t>
            </a:fld>
            <a:endParaRPr>
              <a:solidFill>
                <a:srgbClr val="7F7F7F"/>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p8"/>
          <p:cNvSpPr txBox="1">
            <a:spLocks noGrp="1"/>
          </p:cNvSpPr>
          <p:nvPr>
            <p:ph type="title"/>
          </p:nvPr>
        </p:nvSpPr>
        <p:spPr>
          <a:xfrm>
            <a:off x="689373" y="422250"/>
            <a:ext cx="7644300" cy="341700"/>
          </a:xfrm>
          <a:prstGeom prst="rect">
            <a:avLst/>
          </a:prstGeom>
          <a:noFill/>
          <a:ln>
            <a:noFill/>
          </a:ln>
        </p:spPr>
        <p:txBody>
          <a:bodyPr spcFirstLastPara="1" wrap="square" lIns="91425" tIns="45700" rIns="91425" bIns="45700" anchor="t" anchorCtr="0">
            <a:spAutoFit/>
          </a:bodyPr>
          <a:lstStyle/>
          <a:p>
            <a:pPr marL="0" lvl="0" indent="0" algn="l" rtl="0">
              <a:lnSpc>
                <a:spcPct val="90000"/>
              </a:lnSpc>
              <a:spcBef>
                <a:spcPts val="0"/>
              </a:spcBef>
              <a:spcAft>
                <a:spcPts val="0"/>
              </a:spcAft>
              <a:buSzPts val="1800"/>
              <a:buNone/>
            </a:pPr>
            <a:r>
              <a:rPr lang="en-US"/>
              <a:t>Phase 2: Procurement of a digital savings group platform</a:t>
            </a:r>
            <a:endParaRPr/>
          </a:p>
        </p:txBody>
      </p:sp>
      <p:sp>
        <p:nvSpPr>
          <p:cNvPr id="243" name="Google Shape;243;p8"/>
          <p:cNvSpPr txBox="1"/>
          <p:nvPr/>
        </p:nvSpPr>
        <p:spPr>
          <a:xfrm>
            <a:off x="528800" y="1181475"/>
            <a:ext cx="8246400" cy="1330500"/>
          </a:xfrm>
          <a:prstGeom prst="rect">
            <a:avLst/>
          </a:prstGeom>
          <a:noFill/>
          <a:ln>
            <a:noFill/>
          </a:ln>
        </p:spPr>
        <p:txBody>
          <a:bodyPr spcFirstLastPara="1" wrap="square" lIns="91425" tIns="91425" rIns="91425" bIns="91425" anchor="t" anchorCtr="0">
            <a:spAutoFit/>
          </a:bodyPr>
          <a:lstStyle/>
          <a:p>
            <a:pPr marL="0" marR="0" lvl="0" indent="0" algn="l" rtl="0">
              <a:lnSpc>
                <a:spcPct val="107916"/>
              </a:lnSpc>
              <a:spcBef>
                <a:spcPts val="0"/>
              </a:spcBef>
              <a:spcAft>
                <a:spcPts val="800"/>
              </a:spcAft>
              <a:buClr>
                <a:srgbClr val="000000"/>
              </a:buClr>
              <a:buSzPts val="1400"/>
              <a:buFont typeface="Arial"/>
              <a:buNone/>
            </a:pPr>
            <a:r>
              <a:rPr lang="en-US" sz="1400" b="0" i="0" u="none" strike="noStrike" cap="none">
                <a:solidFill>
                  <a:schemeClr val="dk1"/>
                </a:solidFill>
                <a:latin typeface="Avenir"/>
                <a:ea typeface="Avenir"/>
                <a:cs typeface="Avenir"/>
                <a:sym typeface="Avenir"/>
              </a:rPr>
              <a:t>This procurement seeks to find a digital savings group platform that is the best fit for </a:t>
            </a:r>
            <a:r>
              <a:rPr lang="en-US">
                <a:solidFill>
                  <a:schemeClr val="dk1"/>
                </a:solidFill>
                <a:highlight>
                  <a:srgbClr val="FFFF00"/>
                </a:highlight>
                <a:latin typeface="Avenir"/>
                <a:ea typeface="Avenir"/>
                <a:cs typeface="Avenir"/>
                <a:sym typeface="Avenir"/>
              </a:rPr>
              <a:t>[ORGANIZATION]</a:t>
            </a:r>
            <a:r>
              <a:rPr lang="en-US" sz="1400" b="0" i="0" u="none" strike="noStrike" cap="none">
                <a:solidFill>
                  <a:schemeClr val="dk1"/>
                </a:solidFill>
                <a:latin typeface="Avenir"/>
                <a:ea typeface="Avenir"/>
                <a:cs typeface="Avenir"/>
                <a:sym typeface="Avenir"/>
              </a:rPr>
              <a:t> and the savings groups they work with. </a:t>
            </a:r>
            <a:r>
              <a:rPr lang="en-US">
                <a:solidFill>
                  <a:schemeClr val="dk1"/>
                </a:solidFill>
                <a:highlight>
                  <a:srgbClr val="FFFF00"/>
                </a:highlight>
                <a:latin typeface="Avenir"/>
                <a:ea typeface="Avenir"/>
                <a:cs typeface="Avenir"/>
                <a:sym typeface="Avenir"/>
              </a:rPr>
              <a:t>[ORGANIZATION]</a:t>
            </a:r>
            <a:r>
              <a:rPr lang="en-US" sz="1400" b="0" i="0" u="none" strike="noStrike" cap="none">
                <a:solidFill>
                  <a:schemeClr val="dk1"/>
                </a:solidFill>
                <a:latin typeface="Avenir"/>
                <a:ea typeface="Avenir"/>
                <a:cs typeface="Avenir"/>
                <a:sym typeface="Avenir"/>
              </a:rPr>
              <a:t> </a:t>
            </a:r>
            <a:r>
              <a:rPr lang="en-US">
                <a:solidFill>
                  <a:schemeClr val="dk1"/>
                </a:solidFill>
                <a:latin typeface="Avenir"/>
                <a:ea typeface="Avenir"/>
                <a:cs typeface="Avenir"/>
                <a:sym typeface="Avenir"/>
              </a:rPr>
              <a:t>will develop</a:t>
            </a:r>
            <a:r>
              <a:rPr lang="en-US" sz="1400" b="0" i="0" u="none" strike="noStrike" cap="none">
                <a:solidFill>
                  <a:schemeClr val="dk1"/>
                </a:solidFill>
                <a:latin typeface="Avenir"/>
                <a:ea typeface="Avenir"/>
                <a:cs typeface="Avenir"/>
                <a:sym typeface="Avenir"/>
              </a:rPr>
              <a:t> an RFP agreeing on a specific statement of requirements that will enable a smooth proposal process for potential digital savings group platforms. Some examples of key functionalities the RFP will seek to vet are: </a:t>
            </a:r>
            <a:endParaRPr sz="1400" b="0" i="0" u="none" strike="noStrike" cap="none">
              <a:solidFill>
                <a:schemeClr val="dk1"/>
              </a:solidFill>
              <a:latin typeface="Avenir"/>
              <a:ea typeface="Avenir"/>
              <a:cs typeface="Avenir"/>
              <a:sym typeface="Avenir"/>
            </a:endParaRPr>
          </a:p>
        </p:txBody>
      </p:sp>
      <p:sp>
        <p:nvSpPr>
          <p:cNvPr id="244" name="Google Shape;244;p8"/>
          <p:cNvSpPr txBox="1">
            <a:spLocks noGrp="1"/>
          </p:cNvSpPr>
          <p:nvPr>
            <p:ph type="sldNum" idx="12"/>
          </p:nvPr>
        </p:nvSpPr>
        <p:spPr>
          <a:xfrm>
            <a:off x="7522300" y="4834564"/>
            <a:ext cx="2133600" cy="1860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000000"/>
              </a:buClr>
              <a:buSzPts val="900"/>
              <a:buFont typeface="Arial"/>
              <a:buNone/>
            </a:pPr>
            <a:r>
              <a:rPr lang="en-US"/>
              <a:t>Digitizing Savings Groups</a:t>
            </a:r>
            <a:r>
              <a:rPr lang="en-US">
                <a:solidFill>
                  <a:schemeClr val="lt2"/>
                </a:solidFill>
              </a:rPr>
              <a:t>   </a:t>
            </a:r>
            <a:fld id="{00000000-1234-1234-1234-123412341234}" type="slidenum">
              <a:rPr lang="en-US">
                <a:solidFill>
                  <a:srgbClr val="7F7F7F"/>
                </a:solidFill>
              </a:rPr>
              <a:t>7</a:t>
            </a:fld>
            <a:endParaRPr>
              <a:solidFill>
                <a:srgbClr val="7F7F7F"/>
              </a:solidFill>
            </a:endParaRPr>
          </a:p>
        </p:txBody>
      </p:sp>
      <p:pic>
        <p:nvPicPr>
          <p:cNvPr id="245" name="Google Shape;245;p8"/>
          <p:cNvPicPr preferRelativeResize="0"/>
          <p:nvPr/>
        </p:nvPicPr>
        <p:blipFill rotWithShape="1">
          <a:blip r:embed="rId3">
            <a:alphaModFix/>
          </a:blip>
          <a:srcRect/>
          <a:stretch/>
        </p:blipFill>
        <p:spPr>
          <a:xfrm>
            <a:off x="681200" y="2592400"/>
            <a:ext cx="1164699" cy="1164699"/>
          </a:xfrm>
          <a:prstGeom prst="rect">
            <a:avLst/>
          </a:prstGeom>
          <a:noFill/>
          <a:ln>
            <a:noFill/>
          </a:ln>
        </p:spPr>
      </p:pic>
      <p:pic>
        <p:nvPicPr>
          <p:cNvPr id="246" name="Google Shape;246;p8"/>
          <p:cNvPicPr preferRelativeResize="0"/>
          <p:nvPr/>
        </p:nvPicPr>
        <p:blipFill rotWithShape="1">
          <a:blip r:embed="rId4">
            <a:alphaModFix/>
          </a:blip>
          <a:srcRect/>
          <a:stretch/>
        </p:blipFill>
        <p:spPr>
          <a:xfrm>
            <a:off x="2817524" y="2573099"/>
            <a:ext cx="1164699" cy="1164699"/>
          </a:xfrm>
          <a:prstGeom prst="rect">
            <a:avLst/>
          </a:prstGeom>
          <a:noFill/>
          <a:ln>
            <a:noFill/>
          </a:ln>
        </p:spPr>
      </p:pic>
      <p:pic>
        <p:nvPicPr>
          <p:cNvPr id="247" name="Google Shape;247;p8"/>
          <p:cNvPicPr preferRelativeResize="0"/>
          <p:nvPr/>
        </p:nvPicPr>
        <p:blipFill rotWithShape="1">
          <a:blip r:embed="rId5">
            <a:alphaModFix/>
          </a:blip>
          <a:srcRect/>
          <a:stretch/>
        </p:blipFill>
        <p:spPr>
          <a:xfrm>
            <a:off x="5106250" y="2573100"/>
            <a:ext cx="1164699" cy="1164699"/>
          </a:xfrm>
          <a:prstGeom prst="rect">
            <a:avLst/>
          </a:prstGeom>
          <a:noFill/>
          <a:ln>
            <a:noFill/>
          </a:ln>
        </p:spPr>
      </p:pic>
      <p:sp>
        <p:nvSpPr>
          <p:cNvPr id="248" name="Google Shape;248;p8"/>
          <p:cNvSpPr txBox="1"/>
          <p:nvPr/>
        </p:nvSpPr>
        <p:spPr>
          <a:xfrm>
            <a:off x="256375" y="3679625"/>
            <a:ext cx="2133600" cy="1151567"/>
          </a:xfrm>
          <a:prstGeom prst="rect">
            <a:avLst/>
          </a:prstGeom>
          <a:noFill/>
          <a:ln>
            <a:noFill/>
          </a:ln>
        </p:spPr>
        <p:txBody>
          <a:bodyPr spcFirstLastPara="1" wrap="square" lIns="91425" tIns="91425" rIns="91425" bIns="91425" anchor="t" anchorCtr="0">
            <a:spAutoFit/>
          </a:bodyPr>
          <a:lstStyle/>
          <a:p>
            <a:pPr marL="0" marR="0" lvl="0" indent="0" algn="l" rtl="0">
              <a:lnSpc>
                <a:spcPct val="107916"/>
              </a:lnSpc>
              <a:spcBef>
                <a:spcPts val="0"/>
              </a:spcBef>
              <a:spcAft>
                <a:spcPts val="800"/>
              </a:spcAft>
              <a:buClr>
                <a:srgbClr val="000000"/>
              </a:buClr>
              <a:buSzPts val="1300"/>
              <a:buFont typeface="Arial"/>
              <a:buNone/>
            </a:pPr>
            <a:r>
              <a:rPr lang="en-US" sz="1300" b="0" i="0" u="none" strike="noStrike" cap="none">
                <a:solidFill>
                  <a:schemeClr val="dk1"/>
                </a:solidFill>
                <a:latin typeface="Avenir"/>
                <a:ea typeface="Avenir"/>
                <a:cs typeface="Avenir"/>
                <a:sym typeface="Avenir"/>
              </a:rPr>
              <a:t>Onboarding : What are the details of the onboarding and registration process is for the app</a:t>
            </a:r>
            <a:endParaRPr sz="1300" b="0" i="0" u="none" strike="noStrike" cap="none">
              <a:solidFill>
                <a:schemeClr val="dk1"/>
              </a:solidFill>
              <a:latin typeface="Avenir"/>
              <a:ea typeface="Avenir"/>
              <a:cs typeface="Avenir"/>
              <a:sym typeface="Avenir"/>
            </a:endParaRPr>
          </a:p>
        </p:txBody>
      </p:sp>
      <p:sp>
        <p:nvSpPr>
          <p:cNvPr id="249" name="Google Shape;249;p8"/>
          <p:cNvSpPr txBox="1"/>
          <p:nvPr/>
        </p:nvSpPr>
        <p:spPr>
          <a:xfrm>
            <a:off x="2514600" y="3679625"/>
            <a:ext cx="2133600" cy="1032600"/>
          </a:xfrm>
          <a:prstGeom prst="rect">
            <a:avLst/>
          </a:prstGeom>
          <a:noFill/>
          <a:ln>
            <a:noFill/>
          </a:ln>
        </p:spPr>
        <p:txBody>
          <a:bodyPr spcFirstLastPara="1" wrap="square" lIns="91425" tIns="91425" rIns="91425" bIns="91425" anchor="t" anchorCtr="0">
            <a:spAutoFit/>
          </a:bodyPr>
          <a:lstStyle/>
          <a:p>
            <a:pPr marL="0" marR="0" lvl="0" indent="0" algn="l" rtl="0">
              <a:lnSpc>
                <a:spcPct val="107916"/>
              </a:lnSpc>
              <a:spcBef>
                <a:spcPts val="0"/>
              </a:spcBef>
              <a:spcAft>
                <a:spcPts val="800"/>
              </a:spcAft>
              <a:buClr>
                <a:srgbClr val="000000"/>
              </a:buClr>
              <a:buSzPts val="1300"/>
              <a:buFont typeface="Arial"/>
              <a:buNone/>
            </a:pPr>
            <a:r>
              <a:rPr lang="en-US" sz="1300" b="0" i="0" u="none" strike="noStrike" cap="none">
                <a:solidFill>
                  <a:schemeClr val="dk1"/>
                </a:solidFill>
                <a:latin typeface="Avenir"/>
                <a:ea typeface="Avenir"/>
                <a:cs typeface="Avenir"/>
                <a:sym typeface="Avenir"/>
              </a:rPr>
              <a:t>Offline Capabilities: Does the product allow for data collection when there is no network? </a:t>
            </a:r>
            <a:endParaRPr sz="1300" b="0" i="0" u="none" strike="noStrike" cap="none">
              <a:solidFill>
                <a:schemeClr val="dk1"/>
              </a:solidFill>
              <a:latin typeface="Avenir"/>
              <a:ea typeface="Avenir"/>
              <a:cs typeface="Avenir"/>
              <a:sym typeface="Avenir"/>
            </a:endParaRPr>
          </a:p>
        </p:txBody>
      </p:sp>
      <p:sp>
        <p:nvSpPr>
          <p:cNvPr id="250" name="Google Shape;250;p8"/>
          <p:cNvSpPr txBox="1"/>
          <p:nvPr/>
        </p:nvSpPr>
        <p:spPr>
          <a:xfrm>
            <a:off x="4797575" y="3679625"/>
            <a:ext cx="2133600" cy="1032600"/>
          </a:xfrm>
          <a:prstGeom prst="rect">
            <a:avLst/>
          </a:prstGeom>
          <a:noFill/>
          <a:ln>
            <a:noFill/>
          </a:ln>
        </p:spPr>
        <p:txBody>
          <a:bodyPr spcFirstLastPara="1" wrap="square" lIns="91425" tIns="91425" rIns="91425" bIns="91425" anchor="t" anchorCtr="0">
            <a:spAutoFit/>
          </a:bodyPr>
          <a:lstStyle/>
          <a:p>
            <a:pPr marL="0" marR="0" lvl="0" indent="0" algn="l" rtl="0">
              <a:lnSpc>
                <a:spcPct val="107916"/>
              </a:lnSpc>
              <a:spcBef>
                <a:spcPts val="0"/>
              </a:spcBef>
              <a:spcAft>
                <a:spcPts val="800"/>
              </a:spcAft>
              <a:buClr>
                <a:srgbClr val="000000"/>
              </a:buClr>
              <a:buSzPts val="1300"/>
              <a:buFont typeface="Arial"/>
              <a:buNone/>
            </a:pPr>
            <a:r>
              <a:rPr lang="en-US" sz="1300" b="0" i="0" u="none" strike="noStrike" cap="none">
                <a:solidFill>
                  <a:schemeClr val="dk1"/>
                </a:solidFill>
                <a:latin typeface="Avenir"/>
                <a:ea typeface="Avenir"/>
                <a:cs typeface="Avenir"/>
                <a:sym typeface="Avenir"/>
              </a:rPr>
              <a:t>Feedback: What are the channels for group members to troubleshoot and provide feedback?</a:t>
            </a:r>
            <a:endParaRPr sz="1300" b="0" i="0" u="none" strike="noStrike" cap="none">
              <a:solidFill>
                <a:schemeClr val="dk1"/>
              </a:solidFill>
              <a:latin typeface="Avenir"/>
              <a:ea typeface="Avenir"/>
              <a:cs typeface="Avenir"/>
              <a:sym typeface="Avenir"/>
            </a:endParaRPr>
          </a:p>
        </p:txBody>
      </p:sp>
      <p:pic>
        <p:nvPicPr>
          <p:cNvPr id="251" name="Google Shape;251;p8"/>
          <p:cNvPicPr preferRelativeResize="0"/>
          <p:nvPr/>
        </p:nvPicPr>
        <p:blipFill rotWithShape="1">
          <a:blip r:embed="rId6">
            <a:alphaModFix/>
          </a:blip>
          <a:srcRect/>
          <a:stretch/>
        </p:blipFill>
        <p:spPr>
          <a:xfrm>
            <a:off x="7394975" y="2658450"/>
            <a:ext cx="1032600" cy="1032600"/>
          </a:xfrm>
          <a:prstGeom prst="rect">
            <a:avLst/>
          </a:prstGeom>
          <a:noFill/>
          <a:ln>
            <a:noFill/>
          </a:ln>
        </p:spPr>
      </p:pic>
      <p:sp>
        <p:nvSpPr>
          <p:cNvPr id="252" name="Google Shape;252;p8"/>
          <p:cNvSpPr txBox="1"/>
          <p:nvPr/>
        </p:nvSpPr>
        <p:spPr>
          <a:xfrm>
            <a:off x="7080550" y="3679625"/>
            <a:ext cx="2133600" cy="1032600"/>
          </a:xfrm>
          <a:prstGeom prst="rect">
            <a:avLst/>
          </a:prstGeom>
          <a:noFill/>
          <a:ln>
            <a:noFill/>
          </a:ln>
        </p:spPr>
        <p:txBody>
          <a:bodyPr spcFirstLastPara="1" wrap="square" lIns="91425" tIns="91425" rIns="91425" bIns="91425" anchor="t" anchorCtr="0">
            <a:spAutoFit/>
          </a:bodyPr>
          <a:lstStyle/>
          <a:p>
            <a:pPr marL="0" marR="0" lvl="0" indent="0" algn="l" rtl="0">
              <a:lnSpc>
                <a:spcPct val="107916"/>
              </a:lnSpc>
              <a:spcBef>
                <a:spcPts val="0"/>
              </a:spcBef>
              <a:spcAft>
                <a:spcPts val="800"/>
              </a:spcAft>
              <a:buClr>
                <a:srgbClr val="000000"/>
              </a:buClr>
              <a:buSzPts val="1300"/>
              <a:buFont typeface="Arial"/>
              <a:buNone/>
            </a:pPr>
            <a:r>
              <a:rPr lang="en-US" sz="1300" b="0" i="0" u="none" strike="noStrike" cap="none">
                <a:solidFill>
                  <a:schemeClr val="dk1"/>
                </a:solidFill>
                <a:latin typeface="Avenir"/>
                <a:ea typeface="Avenir"/>
                <a:cs typeface="Avenir"/>
                <a:sym typeface="Avenir"/>
              </a:rPr>
              <a:t>Device requirements: What hardware does a group need to interact with the product? </a:t>
            </a:r>
            <a:endParaRPr sz="1300" b="0" i="0" u="none" strike="noStrike" cap="none">
              <a:solidFill>
                <a:schemeClr val="dk1"/>
              </a:solidFill>
              <a:latin typeface="Avenir"/>
              <a:ea typeface="Avenir"/>
              <a:cs typeface="Avenir"/>
              <a:sym typeface="Aveni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8" name="Google Shape;258;p9"/>
          <p:cNvSpPr txBox="1">
            <a:spLocks noGrp="1"/>
          </p:cNvSpPr>
          <p:nvPr>
            <p:ph type="title"/>
          </p:nvPr>
        </p:nvSpPr>
        <p:spPr>
          <a:xfrm>
            <a:off x="689373" y="422250"/>
            <a:ext cx="7644300" cy="341700"/>
          </a:xfrm>
          <a:prstGeom prst="rect">
            <a:avLst/>
          </a:prstGeom>
          <a:noFill/>
          <a:ln>
            <a:noFill/>
          </a:ln>
        </p:spPr>
        <p:txBody>
          <a:bodyPr spcFirstLastPara="1" wrap="square" lIns="91425" tIns="45700" rIns="91425" bIns="45700" anchor="t" anchorCtr="0">
            <a:spAutoFit/>
          </a:bodyPr>
          <a:lstStyle/>
          <a:p>
            <a:pPr marL="0" lvl="0" indent="0" algn="l" rtl="0">
              <a:lnSpc>
                <a:spcPct val="90000"/>
              </a:lnSpc>
              <a:spcBef>
                <a:spcPts val="0"/>
              </a:spcBef>
              <a:spcAft>
                <a:spcPts val="0"/>
              </a:spcAft>
              <a:buSzPts val="1800"/>
              <a:buNone/>
            </a:pPr>
            <a:r>
              <a:rPr lang="en-US"/>
              <a:t>Phase 3: Primary Data Collection (Baseline) and Pilot Location Selection</a:t>
            </a:r>
            <a:endParaRPr/>
          </a:p>
        </p:txBody>
      </p:sp>
      <p:sp>
        <p:nvSpPr>
          <p:cNvPr id="259" name="Google Shape;259;p9"/>
          <p:cNvSpPr txBox="1"/>
          <p:nvPr/>
        </p:nvSpPr>
        <p:spPr>
          <a:xfrm>
            <a:off x="517150" y="946400"/>
            <a:ext cx="8385000" cy="1668000"/>
          </a:xfrm>
          <a:prstGeom prst="rect">
            <a:avLst/>
          </a:prstGeom>
          <a:noFill/>
          <a:ln>
            <a:noFill/>
          </a:ln>
        </p:spPr>
        <p:txBody>
          <a:bodyPr spcFirstLastPara="1" wrap="square" lIns="91425" tIns="91425" rIns="91425" bIns="91425" anchor="t" anchorCtr="0">
            <a:spAutoFit/>
          </a:bodyPr>
          <a:lstStyle/>
          <a:p>
            <a:pPr marL="0" marR="0" lvl="0" indent="0" algn="l" rtl="0">
              <a:lnSpc>
                <a:spcPct val="107916"/>
              </a:lnSpc>
              <a:spcBef>
                <a:spcPts val="0"/>
              </a:spcBef>
              <a:spcAft>
                <a:spcPts val="0"/>
              </a:spcAft>
              <a:buClr>
                <a:srgbClr val="000000"/>
              </a:buClr>
              <a:buSzPts val="1200"/>
              <a:buFont typeface="Arial"/>
              <a:buNone/>
            </a:pPr>
            <a:r>
              <a:rPr lang="en-US" sz="1200">
                <a:solidFill>
                  <a:schemeClr val="dk1"/>
                </a:solidFill>
                <a:highlight>
                  <a:srgbClr val="FFFF00"/>
                </a:highlight>
                <a:latin typeface="Avenir"/>
                <a:ea typeface="Avenir"/>
                <a:cs typeface="Avenir"/>
                <a:sym typeface="Avenir"/>
              </a:rPr>
              <a:t>[ORGANIZATION]</a:t>
            </a:r>
            <a:r>
              <a:rPr lang="en-US" sz="1000" b="0" i="0" u="none" strike="noStrike" cap="none">
                <a:solidFill>
                  <a:schemeClr val="dk1"/>
                </a:solidFill>
                <a:latin typeface="Avenir"/>
                <a:ea typeface="Avenir"/>
                <a:cs typeface="Avenir"/>
                <a:sym typeface="Avenir"/>
              </a:rPr>
              <a:t>,</a:t>
            </a:r>
            <a:r>
              <a:rPr lang="en-US" sz="1200" b="0" i="0" u="none" strike="noStrike" cap="none">
                <a:solidFill>
                  <a:schemeClr val="dk1"/>
                </a:solidFill>
                <a:latin typeface="Avenir"/>
                <a:ea typeface="Avenir"/>
                <a:cs typeface="Avenir"/>
                <a:sym typeface="Avenir"/>
              </a:rPr>
              <a:t> in coordination with the selected digital savings group platform provider, will build questionnaires that can be deployed at a sample of group meetings. </a:t>
            </a:r>
            <a:r>
              <a:rPr lang="en-US" sz="1200">
                <a:solidFill>
                  <a:schemeClr val="dk1"/>
                </a:solidFill>
                <a:highlight>
                  <a:srgbClr val="FFFF00"/>
                </a:highlight>
                <a:latin typeface="Avenir"/>
                <a:ea typeface="Avenir"/>
                <a:cs typeface="Avenir"/>
                <a:sym typeface="Avenir"/>
              </a:rPr>
              <a:t>[ORGANIZATION]</a:t>
            </a:r>
            <a:r>
              <a:rPr lang="en-US" sz="1200" b="0" i="0" u="none" strike="noStrike" cap="none">
                <a:solidFill>
                  <a:schemeClr val="dk1"/>
                </a:solidFill>
                <a:latin typeface="Avenir"/>
                <a:ea typeface="Avenir"/>
                <a:cs typeface="Avenir"/>
                <a:sym typeface="Avenir"/>
              </a:rPr>
              <a:t> staff can facilitate the data collection activities. </a:t>
            </a:r>
            <a:r>
              <a:rPr lang="en-US" sz="1200" b="1" i="0" u="none" strike="noStrike" cap="none">
                <a:solidFill>
                  <a:schemeClr val="lt2"/>
                </a:solidFill>
                <a:latin typeface="Avenir"/>
                <a:ea typeface="Avenir"/>
                <a:cs typeface="Avenir"/>
                <a:sym typeface="Avenir"/>
              </a:rPr>
              <a:t>Using the findings from this data collection exercise, locations and specific groups can be selected for the pilot. </a:t>
            </a:r>
            <a:r>
              <a:rPr lang="en-US" sz="1200" b="0" i="0" u="none" strike="noStrike" cap="none">
                <a:solidFill>
                  <a:schemeClr val="dk1"/>
                </a:solidFill>
                <a:latin typeface="Avenir"/>
                <a:ea typeface="Avenir"/>
                <a:cs typeface="Avenir"/>
                <a:sym typeface="Avenir"/>
              </a:rPr>
              <a:t>A key piece of information will likely be smartphone penetration, and mobile phone penetration amongst group members. Typically at least one smartphone per group is necessary to interact with the digital savings group platform. </a:t>
            </a:r>
            <a:r>
              <a:rPr lang="en-US" sz="1200" b="1" i="0" u="none" strike="noStrike" cap="none">
                <a:solidFill>
                  <a:schemeClr val="lt2"/>
                </a:solidFill>
                <a:latin typeface="Avenir"/>
                <a:ea typeface="Avenir"/>
                <a:cs typeface="Avenir"/>
                <a:sym typeface="Avenir"/>
              </a:rPr>
              <a:t>At the end of this phase pilot locations and groups will be selected. </a:t>
            </a:r>
            <a:endParaRPr sz="1200" b="1" i="0" u="none" strike="noStrike" cap="none">
              <a:solidFill>
                <a:schemeClr val="lt2"/>
              </a:solidFill>
              <a:latin typeface="Avenir"/>
              <a:ea typeface="Avenir"/>
              <a:cs typeface="Avenir"/>
              <a:sym typeface="Avenir"/>
            </a:endParaRPr>
          </a:p>
          <a:p>
            <a:pPr marL="0" marR="0" lvl="0" indent="0" algn="l" rtl="0">
              <a:lnSpc>
                <a:spcPct val="107916"/>
              </a:lnSpc>
              <a:spcBef>
                <a:spcPts val="800"/>
              </a:spcBef>
              <a:spcAft>
                <a:spcPts val="800"/>
              </a:spcAft>
              <a:buClr>
                <a:srgbClr val="000000"/>
              </a:buClr>
              <a:buSzPts val="1200"/>
              <a:buFont typeface="Arial"/>
              <a:buNone/>
            </a:pPr>
            <a:r>
              <a:rPr lang="en-US" sz="1200" b="0" i="0" u="none" strike="noStrike" cap="none">
                <a:solidFill>
                  <a:schemeClr val="dk1"/>
                </a:solidFill>
                <a:latin typeface="Avenir"/>
                <a:ea typeface="Avenir"/>
                <a:cs typeface="Avenir"/>
                <a:sym typeface="Avenir"/>
              </a:rPr>
              <a:t>Some examples of key characteristics a savings group that is potentially ready for digitization can be found below: </a:t>
            </a:r>
            <a:endParaRPr sz="1500" b="0" i="0" u="none" strike="noStrike" cap="none">
              <a:solidFill>
                <a:schemeClr val="dk1"/>
              </a:solidFill>
              <a:latin typeface="Avenir"/>
              <a:ea typeface="Avenir"/>
              <a:cs typeface="Avenir"/>
              <a:sym typeface="Avenir"/>
            </a:endParaRPr>
          </a:p>
        </p:txBody>
      </p:sp>
      <p:pic>
        <p:nvPicPr>
          <p:cNvPr id="260" name="Google Shape;260;p9"/>
          <p:cNvPicPr preferRelativeResize="0"/>
          <p:nvPr/>
        </p:nvPicPr>
        <p:blipFill rotWithShape="1">
          <a:blip r:embed="rId3">
            <a:alphaModFix/>
          </a:blip>
          <a:srcRect/>
          <a:stretch/>
        </p:blipFill>
        <p:spPr>
          <a:xfrm>
            <a:off x="517150" y="2945263"/>
            <a:ext cx="600600" cy="600600"/>
          </a:xfrm>
          <a:prstGeom prst="rect">
            <a:avLst/>
          </a:prstGeom>
          <a:noFill/>
          <a:ln>
            <a:noFill/>
          </a:ln>
        </p:spPr>
      </p:pic>
      <p:sp>
        <p:nvSpPr>
          <p:cNvPr id="261" name="Google Shape;261;p9"/>
          <p:cNvSpPr txBox="1"/>
          <p:nvPr/>
        </p:nvSpPr>
        <p:spPr>
          <a:xfrm>
            <a:off x="1070200" y="2945275"/>
            <a:ext cx="3321900" cy="600600"/>
          </a:xfrm>
          <a:prstGeom prst="rect">
            <a:avLst/>
          </a:prstGeom>
          <a:noFill/>
          <a:ln>
            <a:noFill/>
          </a:ln>
        </p:spPr>
        <p:txBody>
          <a:bodyPr spcFirstLastPara="1" wrap="square" lIns="91425" tIns="91425" rIns="91425" bIns="91425" anchor="t" anchorCtr="0">
            <a:spAutoFit/>
          </a:bodyPr>
          <a:lstStyle/>
          <a:p>
            <a:pPr marL="0" marR="0" lvl="0" indent="0" algn="l" rtl="0">
              <a:lnSpc>
                <a:spcPct val="107916"/>
              </a:lnSpc>
              <a:spcBef>
                <a:spcPts val="0"/>
              </a:spcBef>
              <a:spcAft>
                <a:spcPts val="0"/>
              </a:spcAft>
              <a:buClr>
                <a:srgbClr val="000000"/>
              </a:buClr>
              <a:buSzPts val="1300"/>
              <a:buFont typeface="Arial"/>
              <a:buNone/>
            </a:pPr>
            <a:r>
              <a:rPr lang="en-US" sz="1300" b="0" i="0" u="none" strike="noStrike" cap="none">
                <a:solidFill>
                  <a:schemeClr val="dk1"/>
                </a:solidFill>
                <a:latin typeface="Avenir"/>
                <a:ea typeface="Avenir"/>
                <a:cs typeface="Avenir"/>
                <a:sym typeface="Avenir"/>
              </a:rPr>
              <a:t>Groups with charismatic leadership tend to be more successful </a:t>
            </a:r>
            <a:endParaRPr sz="1300" b="0" i="0" u="none" strike="noStrike" cap="none">
              <a:solidFill>
                <a:schemeClr val="dk1"/>
              </a:solidFill>
              <a:latin typeface="Avenir"/>
              <a:ea typeface="Avenir"/>
              <a:cs typeface="Avenir"/>
              <a:sym typeface="Avenir"/>
            </a:endParaRPr>
          </a:p>
        </p:txBody>
      </p:sp>
      <p:pic>
        <p:nvPicPr>
          <p:cNvPr id="262" name="Google Shape;262;p9"/>
          <p:cNvPicPr preferRelativeResize="0"/>
          <p:nvPr/>
        </p:nvPicPr>
        <p:blipFill rotWithShape="1">
          <a:blip r:embed="rId4">
            <a:alphaModFix/>
          </a:blip>
          <a:srcRect/>
          <a:stretch/>
        </p:blipFill>
        <p:spPr>
          <a:xfrm>
            <a:off x="426098" y="3709527"/>
            <a:ext cx="600600" cy="600600"/>
          </a:xfrm>
          <a:prstGeom prst="rect">
            <a:avLst/>
          </a:prstGeom>
          <a:noFill/>
          <a:ln>
            <a:noFill/>
          </a:ln>
        </p:spPr>
      </p:pic>
      <p:sp>
        <p:nvSpPr>
          <p:cNvPr id="263" name="Google Shape;263;p9"/>
          <p:cNvSpPr txBox="1"/>
          <p:nvPr/>
        </p:nvSpPr>
        <p:spPr>
          <a:xfrm>
            <a:off x="1026700" y="3618200"/>
            <a:ext cx="3408900" cy="816600"/>
          </a:xfrm>
          <a:prstGeom prst="rect">
            <a:avLst/>
          </a:prstGeom>
          <a:noFill/>
          <a:ln>
            <a:noFill/>
          </a:ln>
        </p:spPr>
        <p:txBody>
          <a:bodyPr spcFirstLastPara="1" wrap="square" lIns="91425" tIns="91425" rIns="91425" bIns="91425" anchor="t" anchorCtr="0">
            <a:spAutoFit/>
          </a:bodyPr>
          <a:lstStyle/>
          <a:p>
            <a:pPr marL="0" marR="0" lvl="0" indent="0" algn="l" rtl="0">
              <a:lnSpc>
                <a:spcPct val="107916"/>
              </a:lnSpc>
              <a:spcBef>
                <a:spcPts val="0"/>
              </a:spcBef>
              <a:spcAft>
                <a:spcPts val="0"/>
              </a:spcAft>
              <a:buClr>
                <a:srgbClr val="000000"/>
              </a:buClr>
              <a:buSzPts val="1300"/>
              <a:buFont typeface="Arial"/>
              <a:buNone/>
            </a:pPr>
            <a:r>
              <a:rPr lang="en-US" sz="1300" b="0" i="0" u="none" strike="noStrike" cap="none">
                <a:solidFill>
                  <a:schemeClr val="dk1"/>
                </a:solidFill>
                <a:latin typeface="Avenir"/>
                <a:ea typeface="Avenir"/>
                <a:cs typeface="Avenir"/>
                <a:sym typeface="Avenir"/>
              </a:rPr>
              <a:t>Groups should have some younger members that will likely be more willing to use the smartphone </a:t>
            </a:r>
            <a:endParaRPr sz="1300" b="0" i="0" u="none" strike="noStrike" cap="none">
              <a:solidFill>
                <a:schemeClr val="dk1"/>
              </a:solidFill>
              <a:latin typeface="Avenir"/>
              <a:ea typeface="Avenir"/>
              <a:cs typeface="Avenir"/>
              <a:sym typeface="Avenir"/>
            </a:endParaRPr>
          </a:p>
        </p:txBody>
      </p:sp>
      <p:pic>
        <p:nvPicPr>
          <p:cNvPr id="264" name="Google Shape;264;p9"/>
          <p:cNvPicPr preferRelativeResize="0"/>
          <p:nvPr/>
        </p:nvPicPr>
        <p:blipFill rotWithShape="1">
          <a:blip r:embed="rId5">
            <a:alphaModFix/>
          </a:blip>
          <a:srcRect/>
          <a:stretch/>
        </p:blipFill>
        <p:spPr>
          <a:xfrm>
            <a:off x="5208475" y="2886076"/>
            <a:ext cx="600600" cy="600600"/>
          </a:xfrm>
          <a:prstGeom prst="rect">
            <a:avLst/>
          </a:prstGeom>
          <a:noFill/>
          <a:ln>
            <a:noFill/>
          </a:ln>
        </p:spPr>
      </p:pic>
      <p:sp>
        <p:nvSpPr>
          <p:cNvPr id="265" name="Google Shape;265;p9"/>
          <p:cNvSpPr txBox="1"/>
          <p:nvPr/>
        </p:nvSpPr>
        <p:spPr>
          <a:xfrm>
            <a:off x="6039238" y="2837275"/>
            <a:ext cx="3000000" cy="816600"/>
          </a:xfrm>
          <a:prstGeom prst="rect">
            <a:avLst/>
          </a:prstGeom>
          <a:noFill/>
          <a:ln>
            <a:noFill/>
          </a:ln>
        </p:spPr>
        <p:txBody>
          <a:bodyPr spcFirstLastPara="1" wrap="square" lIns="91425" tIns="91425" rIns="91425" bIns="91425" anchor="t" anchorCtr="0">
            <a:spAutoFit/>
          </a:bodyPr>
          <a:lstStyle/>
          <a:p>
            <a:pPr marL="0" marR="0" lvl="0" indent="0" algn="l" rtl="0">
              <a:lnSpc>
                <a:spcPct val="107916"/>
              </a:lnSpc>
              <a:spcBef>
                <a:spcPts val="0"/>
              </a:spcBef>
              <a:spcAft>
                <a:spcPts val="0"/>
              </a:spcAft>
              <a:buClr>
                <a:srgbClr val="000000"/>
              </a:buClr>
              <a:buSzPts val="1300"/>
              <a:buFont typeface="Arial"/>
              <a:buNone/>
            </a:pPr>
            <a:r>
              <a:rPr lang="en-US" sz="1300" b="0" i="0" u="none" strike="noStrike" cap="none">
                <a:solidFill>
                  <a:schemeClr val="dk1"/>
                </a:solidFill>
                <a:latin typeface="Avenir"/>
                <a:ea typeface="Avenir"/>
                <a:cs typeface="Avenir"/>
                <a:sym typeface="Avenir"/>
              </a:rPr>
              <a:t>Groups should have one or two members with reasonable digital literacy </a:t>
            </a:r>
            <a:endParaRPr sz="1300" b="0" i="0" u="none" strike="noStrike" cap="none">
              <a:solidFill>
                <a:schemeClr val="dk1"/>
              </a:solidFill>
              <a:latin typeface="Avenir"/>
              <a:ea typeface="Avenir"/>
              <a:cs typeface="Avenir"/>
              <a:sym typeface="Avenir"/>
            </a:endParaRPr>
          </a:p>
        </p:txBody>
      </p:sp>
      <p:pic>
        <p:nvPicPr>
          <p:cNvPr id="266" name="Google Shape;266;p9"/>
          <p:cNvPicPr preferRelativeResize="0"/>
          <p:nvPr/>
        </p:nvPicPr>
        <p:blipFill rotWithShape="1">
          <a:blip r:embed="rId6">
            <a:alphaModFix/>
          </a:blip>
          <a:srcRect/>
          <a:stretch/>
        </p:blipFill>
        <p:spPr>
          <a:xfrm>
            <a:off x="4271700" y="4081350"/>
            <a:ext cx="600600" cy="600600"/>
          </a:xfrm>
          <a:prstGeom prst="rect">
            <a:avLst/>
          </a:prstGeom>
          <a:noFill/>
          <a:ln>
            <a:noFill/>
          </a:ln>
        </p:spPr>
      </p:pic>
      <p:sp>
        <p:nvSpPr>
          <p:cNvPr id="267" name="Google Shape;267;p9"/>
          <p:cNvSpPr txBox="1"/>
          <p:nvPr/>
        </p:nvSpPr>
        <p:spPr>
          <a:xfrm>
            <a:off x="2200950" y="4566325"/>
            <a:ext cx="4739700" cy="384900"/>
          </a:xfrm>
          <a:prstGeom prst="rect">
            <a:avLst/>
          </a:prstGeom>
          <a:noFill/>
          <a:ln>
            <a:noFill/>
          </a:ln>
        </p:spPr>
        <p:txBody>
          <a:bodyPr spcFirstLastPara="1" wrap="square" lIns="91425" tIns="91425" rIns="91425" bIns="91425" anchor="t" anchorCtr="0">
            <a:spAutoFit/>
          </a:bodyPr>
          <a:lstStyle/>
          <a:p>
            <a:pPr marL="0" marR="0" lvl="0" indent="0" algn="l" rtl="0">
              <a:lnSpc>
                <a:spcPct val="107916"/>
              </a:lnSpc>
              <a:spcBef>
                <a:spcPts val="0"/>
              </a:spcBef>
              <a:spcAft>
                <a:spcPts val="0"/>
              </a:spcAft>
              <a:buClr>
                <a:srgbClr val="000000"/>
              </a:buClr>
              <a:buSzPts val="1300"/>
              <a:buFont typeface="Arial"/>
              <a:buNone/>
            </a:pPr>
            <a:r>
              <a:rPr lang="en-US" sz="1300" b="0" i="0" u="none" strike="noStrike" cap="none">
                <a:solidFill>
                  <a:schemeClr val="dk1"/>
                </a:solidFill>
                <a:latin typeface="Avenir"/>
                <a:ea typeface="Avenir"/>
                <a:cs typeface="Avenir"/>
                <a:sym typeface="Avenir"/>
              </a:rPr>
              <a:t>Groups should be in areas with mobile network connectivity </a:t>
            </a:r>
            <a:endParaRPr sz="1300" b="0" i="0" u="none" strike="noStrike" cap="none">
              <a:solidFill>
                <a:schemeClr val="dk1"/>
              </a:solidFill>
              <a:latin typeface="Avenir"/>
              <a:ea typeface="Avenir"/>
              <a:cs typeface="Avenir"/>
              <a:sym typeface="Avenir"/>
            </a:endParaRPr>
          </a:p>
        </p:txBody>
      </p:sp>
      <p:pic>
        <p:nvPicPr>
          <p:cNvPr id="268" name="Google Shape;268;p9"/>
          <p:cNvPicPr preferRelativeResize="0"/>
          <p:nvPr/>
        </p:nvPicPr>
        <p:blipFill rotWithShape="1">
          <a:blip r:embed="rId7">
            <a:alphaModFix/>
          </a:blip>
          <a:srcRect/>
          <a:stretch/>
        </p:blipFill>
        <p:spPr>
          <a:xfrm>
            <a:off x="5173775" y="3691500"/>
            <a:ext cx="669999" cy="669999"/>
          </a:xfrm>
          <a:prstGeom prst="rect">
            <a:avLst/>
          </a:prstGeom>
          <a:noFill/>
          <a:ln>
            <a:noFill/>
          </a:ln>
        </p:spPr>
      </p:pic>
      <p:sp>
        <p:nvSpPr>
          <p:cNvPr id="269" name="Google Shape;269;p9"/>
          <p:cNvSpPr txBox="1"/>
          <p:nvPr/>
        </p:nvSpPr>
        <p:spPr>
          <a:xfrm>
            <a:off x="5589850" y="3644325"/>
            <a:ext cx="3449400" cy="1032600"/>
          </a:xfrm>
          <a:prstGeom prst="rect">
            <a:avLst/>
          </a:prstGeom>
          <a:noFill/>
          <a:ln>
            <a:noFill/>
          </a:ln>
        </p:spPr>
        <p:txBody>
          <a:bodyPr spcFirstLastPara="1" wrap="square" lIns="91425" tIns="91425" rIns="91425" bIns="91425" anchor="t" anchorCtr="0">
            <a:spAutoFit/>
          </a:bodyPr>
          <a:lstStyle/>
          <a:p>
            <a:pPr marL="457200" marR="0" lvl="0" indent="0" algn="l" rtl="0">
              <a:lnSpc>
                <a:spcPct val="107916"/>
              </a:lnSpc>
              <a:spcBef>
                <a:spcPts val="0"/>
              </a:spcBef>
              <a:spcAft>
                <a:spcPts val="800"/>
              </a:spcAft>
              <a:buClr>
                <a:srgbClr val="000000"/>
              </a:buClr>
              <a:buSzPts val="1300"/>
              <a:buFont typeface="Arial"/>
              <a:buNone/>
            </a:pPr>
            <a:r>
              <a:rPr lang="en-US" sz="1300" b="0" i="0" u="none" strike="noStrike" cap="none">
                <a:solidFill>
                  <a:schemeClr val="dk1"/>
                </a:solidFill>
                <a:latin typeface="Avenir"/>
                <a:ea typeface="Avenir"/>
                <a:cs typeface="Avenir"/>
                <a:sym typeface="Avenir"/>
              </a:rPr>
              <a:t>Group members should have access to ID, if possible, as that will be a requirement for formal financial account linkages </a:t>
            </a:r>
            <a:endParaRPr sz="1400" b="0" i="0" u="none" strike="noStrike" cap="none">
              <a:solidFill>
                <a:srgbClr val="000000"/>
              </a:solidFill>
              <a:latin typeface="Arial"/>
              <a:ea typeface="Arial"/>
              <a:cs typeface="Arial"/>
              <a:sym typeface="Arial"/>
            </a:endParaRPr>
          </a:p>
        </p:txBody>
      </p:sp>
      <p:cxnSp>
        <p:nvCxnSpPr>
          <p:cNvPr id="270" name="Google Shape;270;p9"/>
          <p:cNvCxnSpPr>
            <a:endCxn id="266" idx="0"/>
          </p:cNvCxnSpPr>
          <p:nvPr/>
        </p:nvCxnSpPr>
        <p:spPr>
          <a:xfrm>
            <a:off x="4569600" y="2886150"/>
            <a:ext cx="2400" cy="1195200"/>
          </a:xfrm>
          <a:prstGeom prst="straightConnector1">
            <a:avLst/>
          </a:prstGeom>
          <a:noFill/>
          <a:ln w="9525" cap="flat" cmpd="sng">
            <a:solidFill>
              <a:schemeClr val="lt2"/>
            </a:solidFill>
            <a:prstDash val="solid"/>
            <a:round/>
            <a:headEnd type="none" w="sm" len="sm"/>
            <a:tailEnd type="none" w="sm" len="sm"/>
          </a:ln>
        </p:spPr>
      </p:cxnSp>
      <p:sp>
        <p:nvSpPr>
          <p:cNvPr id="271" name="Google Shape;271;p9"/>
          <p:cNvSpPr txBox="1">
            <a:spLocks noGrp="1"/>
          </p:cNvSpPr>
          <p:nvPr>
            <p:ph type="sldNum" idx="12"/>
          </p:nvPr>
        </p:nvSpPr>
        <p:spPr>
          <a:xfrm>
            <a:off x="7522300" y="4834564"/>
            <a:ext cx="2133600" cy="1860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000000"/>
              </a:buClr>
              <a:buSzPts val="900"/>
              <a:buFont typeface="Arial"/>
              <a:buNone/>
            </a:pPr>
            <a:r>
              <a:rPr lang="en-US"/>
              <a:t>Digitizing Savings Groups</a:t>
            </a:r>
            <a:r>
              <a:rPr lang="en-US">
                <a:solidFill>
                  <a:schemeClr val="lt2"/>
                </a:solidFill>
              </a:rPr>
              <a:t>   </a:t>
            </a:r>
            <a:fld id="{00000000-1234-1234-1234-123412341234}" type="slidenum">
              <a:rPr lang="en-US">
                <a:solidFill>
                  <a:srgbClr val="7F7F7F"/>
                </a:solidFill>
              </a:rPr>
              <a:t>8</a:t>
            </a:fld>
            <a:endParaRPr>
              <a:solidFill>
                <a:srgbClr val="7F7F7F"/>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sp>
        <p:nvSpPr>
          <p:cNvPr id="277" name="Google Shape;277;p10"/>
          <p:cNvSpPr txBox="1">
            <a:spLocks noGrp="1"/>
          </p:cNvSpPr>
          <p:nvPr>
            <p:ph type="title"/>
          </p:nvPr>
        </p:nvSpPr>
        <p:spPr>
          <a:xfrm>
            <a:off x="689373" y="422250"/>
            <a:ext cx="7644300" cy="341700"/>
          </a:xfrm>
          <a:prstGeom prst="rect">
            <a:avLst/>
          </a:prstGeom>
          <a:noFill/>
          <a:ln>
            <a:noFill/>
          </a:ln>
        </p:spPr>
        <p:txBody>
          <a:bodyPr spcFirstLastPara="1" wrap="square" lIns="91425" tIns="45700" rIns="91425" bIns="45700" anchor="t" anchorCtr="0">
            <a:spAutoFit/>
          </a:bodyPr>
          <a:lstStyle/>
          <a:p>
            <a:pPr marL="0" lvl="0" indent="0" algn="l" rtl="0">
              <a:lnSpc>
                <a:spcPct val="90000"/>
              </a:lnSpc>
              <a:spcBef>
                <a:spcPts val="0"/>
              </a:spcBef>
              <a:spcAft>
                <a:spcPts val="0"/>
              </a:spcAft>
              <a:buSzPts val="1800"/>
              <a:buNone/>
            </a:pPr>
            <a:r>
              <a:rPr lang="en-US"/>
              <a:t>Phase 4: Financial Service Provider Engagement</a:t>
            </a:r>
            <a:endParaRPr/>
          </a:p>
        </p:txBody>
      </p:sp>
      <p:sp>
        <p:nvSpPr>
          <p:cNvPr id="278" name="Google Shape;278;p10"/>
          <p:cNvSpPr txBox="1"/>
          <p:nvPr/>
        </p:nvSpPr>
        <p:spPr>
          <a:xfrm>
            <a:off x="540250" y="1032350"/>
            <a:ext cx="8246400" cy="3936300"/>
          </a:xfrm>
          <a:prstGeom prst="rect">
            <a:avLst/>
          </a:prstGeom>
          <a:noFill/>
          <a:ln>
            <a:noFill/>
          </a:ln>
        </p:spPr>
        <p:txBody>
          <a:bodyPr spcFirstLastPara="1" wrap="square" lIns="91425" tIns="91425" rIns="91425" bIns="91425" anchor="t" anchorCtr="0">
            <a:spAutoFit/>
          </a:bodyPr>
          <a:lstStyle/>
          <a:p>
            <a:pPr marL="0" marR="0" lvl="0" indent="0" algn="l" rtl="0">
              <a:lnSpc>
                <a:spcPct val="107916"/>
              </a:lnSpc>
              <a:spcBef>
                <a:spcPts val="0"/>
              </a:spcBef>
              <a:spcAft>
                <a:spcPts val="0"/>
              </a:spcAft>
              <a:buClr>
                <a:srgbClr val="000000"/>
              </a:buClr>
              <a:buSzPts val="1400"/>
              <a:buFont typeface="Arial"/>
              <a:buNone/>
            </a:pPr>
            <a:r>
              <a:rPr lang="en-US" sz="1400" b="0" i="0" u="none" strike="noStrike" cap="none">
                <a:solidFill>
                  <a:schemeClr val="dk1"/>
                </a:solidFill>
                <a:latin typeface="Avenir"/>
                <a:ea typeface="Avenir"/>
                <a:cs typeface="Avenir"/>
                <a:sym typeface="Avenir"/>
              </a:rPr>
              <a:t>These discussions are meant to </a:t>
            </a:r>
            <a:r>
              <a:rPr lang="en-US" sz="1400" b="1" i="0" u="none" strike="noStrike" cap="none">
                <a:solidFill>
                  <a:schemeClr val="lt2"/>
                </a:solidFill>
                <a:latin typeface="Avenir"/>
                <a:ea typeface="Avenir"/>
                <a:cs typeface="Avenir"/>
                <a:sym typeface="Avenir"/>
              </a:rPr>
              <a:t>gauge the interest of financial service providers  in delivering services to savings groups</a:t>
            </a:r>
            <a:r>
              <a:rPr lang="en-US" sz="1400" b="0" i="0" u="none" strike="noStrike" cap="none">
                <a:solidFill>
                  <a:schemeClr val="dk1"/>
                </a:solidFill>
                <a:latin typeface="Avenir"/>
                <a:ea typeface="Avenir"/>
                <a:cs typeface="Avenir"/>
                <a:sym typeface="Avenir"/>
              </a:rPr>
              <a:t>, and to establish early interest in partnerships between the digital savings group platform and FSPs.  </a:t>
            </a:r>
            <a:endParaRPr sz="1400" b="0" i="0" u="none" strike="noStrike" cap="none">
              <a:solidFill>
                <a:schemeClr val="dk1"/>
              </a:solidFill>
              <a:latin typeface="Avenir"/>
              <a:ea typeface="Avenir"/>
              <a:cs typeface="Avenir"/>
              <a:sym typeface="Avenir"/>
            </a:endParaRPr>
          </a:p>
          <a:p>
            <a:pPr marL="0" marR="0" lvl="0" indent="0" algn="l" rtl="0">
              <a:lnSpc>
                <a:spcPct val="107916"/>
              </a:lnSpc>
              <a:spcBef>
                <a:spcPts val="800"/>
              </a:spcBef>
              <a:spcAft>
                <a:spcPts val="0"/>
              </a:spcAft>
              <a:buClr>
                <a:srgbClr val="000000"/>
              </a:buClr>
              <a:buSzPts val="1400"/>
              <a:buFont typeface="Arial"/>
              <a:buNone/>
            </a:pPr>
            <a:endParaRPr sz="1400" b="0" i="0" u="none" strike="noStrike" cap="none">
              <a:solidFill>
                <a:schemeClr val="dk1"/>
              </a:solidFill>
              <a:latin typeface="Avenir"/>
              <a:ea typeface="Avenir"/>
              <a:cs typeface="Avenir"/>
              <a:sym typeface="Avenir"/>
            </a:endParaRPr>
          </a:p>
          <a:p>
            <a:pPr marL="0" marR="0" lvl="0" indent="0" algn="l" rtl="0">
              <a:lnSpc>
                <a:spcPct val="107916"/>
              </a:lnSpc>
              <a:spcBef>
                <a:spcPts val="800"/>
              </a:spcBef>
              <a:spcAft>
                <a:spcPts val="0"/>
              </a:spcAft>
              <a:buClr>
                <a:srgbClr val="000000"/>
              </a:buClr>
              <a:buSzPts val="1400"/>
              <a:buFont typeface="Arial"/>
              <a:buNone/>
            </a:pPr>
            <a:r>
              <a:rPr lang="en-US" sz="1400" b="0" i="0" u="none" strike="noStrike" cap="none">
                <a:solidFill>
                  <a:schemeClr val="dk1"/>
                </a:solidFill>
                <a:latin typeface="Avenir"/>
                <a:ea typeface="Avenir"/>
                <a:cs typeface="Avenir"/>
                <a:sym typeface="Avenir"/>
              </a:rPr>
              <a:t>These</a:t>
            </a:r>
            <a:r>
              <a:rPr lang="en-US" sz="1400" b="1" i="0" u="none" strike="noStrike" cap="none">
                <a:solidFill>
                  <a:schemeClr val="lt2"/>
                </a:solidFill>
                <a:latin typeface="Avenir"/>
                <a:ea typeface="Avenir"/>
                <a:cs typeface="Avenir"/>
                <a:sym typeface="Avenir"/>
              </a:rPr>
              <a:t> discussions do not necessarily need to end in partnership agreements but should help establish relationships with financial institutions </a:t>
            </a:r>
            <a:r>
              <a:rPr lang="en-US" sz="1400" b="0" i="0" u="none" strike="noStrike" cap="none">
                <a:solidFill>
                  <a:schemeClr val="dk1"/>
                </a:solidFill>
                <a:latin typeface="Avenir"/>
                <a:ea typeface="Avenir"/>
                <a:cs typeface="Avenir"/>
                <a:sym typeface="Avenir"/>
              </a:rPr>
              <a:t>that could play a role long term in financial service delivery to digitized savings groups.</a:t>
            </a:r>
            <a:endParaRPr sz="1400" b="0" i="0" u="none" strike="noStrike" cap="none">
              <a:solidFill>
                <a:schemeClr val="dk1"/>
              </a:solidFill>
              <a:latin typeface="Avenir"/>
              <a:ea typeface="Avenir"/>
              <a:cs typeface="Avenir"/>
              <a:sym typeface="Avenir"/>
            </a:endParaRPr>
          </a:p>
          <a:p>
            <a:pPr marL="0" marR="0" lvl="0" indent="0" algn="l" rtl="0">
              <a:lnSpc>
                <a:spcPct val="107916"/>
              </a:lnSpc>
              <a:spcBef>
                <a:spcPts val="800"/>
              </a:spcBef>
              <a:spcAft>
                <a:spcPts val="0"/>
              </a:spcAft>
              <a:buClr>
                <a:srgbClr val="000000"/>
              </a:buClr>
              <a:buSzPts val="1400"/>
              <a:buFont typeface="Arial"/>
              <a:buNone/>
            </a:pPr>
            <a:endParaRPr sz="1400" b="0" i="0" u="none" strike="noStrike" cap="none">
              <a:solidFill>
                <a:schemeClr val="dk1"/>
              </a:solidFill>
              <a:latin typeface="Avenir"/>
              <a:ea typeface="Avenir"/>
              <a:cs typeface="Avenir"/>
              <a:sym typeface="Avenir"/>
            </a:endParaRPr>
          </a:p>
          <a:p>
            <a:pPr marL="0" marR="0" lvl="0" indent="0" algn="l" rtl="0">
              <a:lnSpc>
                <a:spcPct val="107916"/>
              </a:lnSpc>
              <a:spcBef>
                <a:spcPts val="800"/>
              </a:spcBef>
              <a:spcAft>
                <a:spcPts val="0"/>
              </a:spcAft>
              <a:buClr>
                <a:srgbClr val="000000"/>
              </a:buClr>
              <a:buSzPts val="1400"/>
              <a:buFont typeface="Arial"/>
              <a:buNone/>
            </a:pPr>
            <a:r>
              <a:rPr lang="en-US" sz="1400" b="0" i="0" u="none" strike="noStrike" cap="none">
                <a:solidFill>
                  <a:schemeClr val="dk1"/>
                </a:solidFill>
                <a:latin typeface="Avenir"/>
                <a:ea typeface="Avenir"/>
                <a:cs typeface="Avenir"/>
                <a:sym typeface="Avenir"/>
              </a:rPr>
              <a:t>As part of these discussions, </a:t>
            </a:r>
            <a:r>
              <a:rPr lang="en-US">
                <a:solidFill>
                  <a:schemeClr val="dk1"/>
                </a:solidFill>
                <a:highlight>
                  <a:srgbClr val="FFFF00"/>
                </a:highlight>
                <a:latin typeface="Avenir"/>
                <a:ea typeface="Avenir"/>
                <a:cs typeface="Avenir"/>
                <a:sym typeface="Avenir"/>
              </a:rPr>
              <a:t>[ORGANIZATION]</a:t>
            </a:r>
            <a:r>
              <a:rPr lang="en-US" sz="1300" b="0" i="0" u="none" strike="noStrike" cap="none">
                <a:solidFill>
                  <a:schemeClr val="dk1"/>
                </a:solidFill>
                <a:latin typeface="Avenir"/>
                <a:ea typeface="Avenir"/>
                <a:cs typeface="Avenir"/>
                <a:sym typeface="Avenir"/>
              </a:rPr>
              <a:t> </a:t>
            </a:r>
            <a:r>
              <a:rPr lang="en-US" sz="1400" b="0" i="0" u="none" strike="noStrike" cap="none">
                <a:solidFill>
                  <a:schemeClr val="dk1"/>
                </a:solidFill>
                <a:latin typeface="Avenir"/>
                <a:ea typeface="Avenir"/>
                <a:cs typeface="Avenir"/>
                <a:sym typeface="Avenir"/>
              </a:rPr>
              <a:t>will share current information on the managed savings groups.  It will be important to </a:t>
            </a:r>
            <a:r>
              <a:rPr lang="en-US" sz="1400" b="1" i="0" u="none" strike="noStrike" cap="none">
                <a:solidFill>
                  <a:schemeClr val="lt2"/>
                </a:solidFill>
                <a:latin typeface="Avenir"/>
                <a:ea typeface="Avenir"/>
                <a:cs typeface="Avenir"/>
                <a:sym typeface="Avenir"/>
              </a:rPr>
              <a:t>understand what type of information or data would be interesting for financial institutions and help them to make more informed decisions about partnerships in the future.</a:t>
            </a:r>
            <a:r>
              <a:rPr lang="en-US" sz="1400" b="0" i="0" u="none" strike="noStrike" cap="none">
                <a:solidFill>
                  <a:schemeClr val="dk1"/>
                </a:solidFill>
                <a:latin typeface="Avenir"/>
                <a:ea typeface="Avenir"/>
                <a:cs typeface="Avenir"/>
                <a:sym typeface="Avenir"/>
              </a:rPr>
              <a:t>  Any data sharing that occurs with potential financial partners will need to have consent factored in.  </a:t>
            </a:r>
            <a:endParaRPr sz="1400" b="0" i="0" u="none" strike="noStrike" cap="none">
              <a:solidFill>
                <a:schemeClr val="dk1"/>
              </a:solidFill>
              <a:latin typeface="Arial"/>
              <a:ea typeface="Arial"/>
              <a:cs typeface="Arial"/>
              <a:sym typeface="Arial"/>
            </a:endParaRPr>
          </a:p>
          <a:p>
            <a:pPr marL="0" marR="0" lvl="0" indent="0" algn="l" rtl="0">
              <a:lnSpc>
                <a:spcPct val="107916"/>
              </a:lnSpc>
              <a:spcBef>
                <a:spcPts val="800"/>
              </a:spcBef>
              <a:spcAft>
                <a:spcPts val="800"/>
              </a:spcAft>
              <a:buClr>
                <a:srgbClr val="000000"/>
              </a:buClr>
              <a:buSzPts val="1400"/>
              <a:buFont typeface="Arial"/>
              <a:buNone/>
            </a:pPr>
            <a:endParaRPr sz="1400" b="0" i="0" u="none" strike="noStrike" cap="none">
              <a:solidFill>
                <a:schemeClr val="dk1"/>
              </a:solidFill>
              <a:latin typeface="Avenir"/>
              <a:ea typeface="Avenir"/>
              <a:cs typeface="Avenir"/>
              <a:sym typeface="Avenir"/>
            </a:endParaRPr>
          </a:p>
        </p:txBody>
      </p:sp>
      <p:sp>
        <p:nvSpPr>
          <p:cNvPr id="279" name="Google Shape;279;p10"/>
          <p:cNvSpPr txBox="1">
            <a:spLocks noGrp="1"/>
          </p:cNvSpPr>
          <p:nvPr>
            <p:ph type="sldNum" idx="12"/>
          </p:nvPr>
        </p:nvSpPr>
        <p:spPr>
          <a:xfrm>
            <a:off x="7522300" y="4834564"/>
            <a:ext cx="2133600" cy="1860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000000"/>
              </a:buClr>
              <a:buSzPts val="900"/>
              <a:buFont typeface="Arial"/>
              <a:buNone/>
            </a:pPr>
            <a:r>
              <a:rPr lang="en-US"/>
              <a:t>Digitizing Savings Groups</a:t>
            </a:r>
            <a:r>
              <a:rPr lang="en-US">
                <a:solidFill>
                  <a:schemeClr val="lt2"/>
                </a:solidFill>
              </a:rPr>
              <a:t>   </a:t>
            </a:r>
            <a:fld id="{00000000-1234-1234-1234-123412341234}" type="slidenum">
              <a:rPr lang="en-US">
                <a:solidFill>
                  <a:srgbClr val="7F7F7F"/>
                </a:solidFill>
              </a:rPr>
              <a:t>9</a:t>
            </a:fld>
            <a:endParaRPr>
              <a:solidFill>
                <a:srgbClr val="7F7F7F"/>
              </a:solidFill>
            </a:endParaRPr>
          </a:p>
        </p:txBody>
      </p:sp>
    </p:spTree>
  </p:cSld>
  <p:clrMapOvr>
    <a:masterClrMapping/>
  </p:clrMapOvr>
</p:sld>
</file>

<file path=ppt/theme/theme1.xml><?xml version="1.0" encoding="utf-8"?>
<a:theme xmlns:a="http://schemas.openxmlformats.org/drawingml/2006/main" name="SIA Theme 2020">
  <a:themeElements>
    <a:clrScheme name="SIA">
      <a:dk1>
        <a:srgbClr val="000000"/>
      </a:dk1>
      <a:lt1>
        <a:srgbClr val="FFFFFF"/>
      </a:lt1>
      <a:dk2>
        <a:srgbClr val="163583"/>
      </a:dk2>
      <a:lt2>
        <a:srgbClr val="6999C7"/>
      </a:lt2>
      <a:accent1>
        <a:srgbClr val="666666"/>
      </a:accent1>
      <a:accent2>
        <a:srgbClr val="E1E1E1"/>
      </a:accent2>
      <a:accent3>
        <a:srgbClr val="A3CF9C"/>
      </a:accent3>
      <a:accent4>
        <a:srgbClr val="5F66A0"/>
      </a:accent4>
      <a:accent5>
        <a:srgbClr val="CC4230"/>
      </a:accent5>
      <a:accent6>
        <a:srgbClr val="EC9C36"/>
      </a:accent6>
      <a:hlink>
        <a:srgbClr val="163583"/>
      </a:hlink>
      <a:folHlink>
        <a:srgbClr val="66666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248EC92381D2BE49ACA1425C2F96CF3E" ma:contentTypeVersion="13" ma:contentTypeDescription="Create a new document." ma:contentTypeScope="" ma:versionID="943323377263161900ccbb070c6784fd">
  <xsd:schema xmlns:xsd="http://www.w3.org/2001/XMLSchema" xmlns:xs="http://www.w3.org/2001/XMLSchema" xmlns:p="http://schemas.microsoft.com/office/2006/metadata/properties" xmlns:ns2="3aba22d0-3515-4b59-8e45-ecd8e15ac498" xmlns:ns3="e023527c-f530-4a3a-81a3-5879e8c910b0" targetNamespace="http://schemas.microsoft.com/office/2006/metadata/properties" ma:root="true" ma:fieldsID="56603a0e73b8ef28db6553e01aa0e2fc" ns2:_="" ns3:_="">
    <xsd:import namespace="3aba22d0-3515-4b59-8e45-ecd8e15ac498"/>
    <xsd:import namespace="e023527c-f530-4a3a-81a3-5879e8c910b0"/>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aba22d0-3515-4b59-8e45-ecd8e15ac49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b784181-712c-4f43-bdd9-ae6f3ae18780"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023527c-f530-4a3a-81a3-5879e8c910b0"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fa4fa927-9755-4a4f-9c10-7b8953dd2ecc}" ma:internalName="TaxCatchAll" ma:showField="CatchAllData" ma:web="e023527c-f530-4a3a-81a3-5879e8c910b0">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35F61BA-C787-4E99-9F93-8AD52BA51B10}">
  <ds:schemaRefs>
    <ds:schemaRef ds:uri="http://schemas.microsoft.com/sharepoint/v3/contenttype/forms"/>
  </ds:schemaRefs>
</ds:datastoreItem>
</file>

<file path=customXml/itemProps2.xml><?xml version="1.0" encoding="utf-8"?>
<ds:datastoreItem xmlns:ds="http://schemas.openxmlformats.org/officeDocument/2006/customXml" ds:itemID="{784F4017-1FC5-4379-9B3D-203193F56C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aba22d0-3515-4b59-8e45-ecd8e15ac498"/>
    <ds:schemaRef ds:uri="e023527c-f530-4a3a-81a3-5879e8c910b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0</TotalTime>
  <Words>2352</Words>
  <Application>Microsoft Office PowerPoint</Application>
  <PresentationFormat>Custom</PresentationFormat>
  <Paragraphs>128</Paragraphs>
  <Slides>13</Slides>
  <Notes>13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vt:i4>
      </vt:variant>
    </vt:vector>
  </HeadingPairs>
  <TitlesOfParts>
    <vt:vector size="17" baseType="lpstr">
      <vt:lpstr>Arial</vt:lpstr>
      <vt:lpstr>Avenir</vt:lpstr>
      <vt:lpstr>Calibri</vt:lpstr>
      <vt:lpstr>SIA Theme 2020</vt:lpstr>
      <vt:lpstr>PowerPoint Presentation</vt:lpstr>
      <vt:lpstr>Cash is Still the Preferred Disbursement Modality amongst Recipients </vt:lpstr>
      <vt:lpstr>Why is Digitizing Savings Groups Relevant for Cash Transfer Recipients?</vt:lpstr>
      <vt:lpstr>What is this concept note proposing? </vt:lpstr>
      <vt:lpstr>Key Research Questions</vt:lpstr>
      <vt:lpstr>Phase 1: Data Alignment </vt:lpstr>
      <vt:lpstr>Phase 2: Procurement of a digital savings group platform</vt:lpstr>
      <vt:lpstr>Phase 3: Primary Data Collection (Baseline) and Pilot Location Selection</vt:lpstr>
      <vt:lpstr>Phase 4: Financial Service Provider Engagement</vt:lpstr>
      <vt:lpstr>Phase 5: Pilot Planning</vt:lpstr>
      <vt:lpstr>Phase 6: Pilot Implementation </vt:lpstr>
      <vt:lpstr>Phase 7: Endline Data Collection and Report Development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Tolulope Babajide</dc:creator>
  <cp:lastModifiedBy>Kuria Wanjau</cp:lastModifiedBy>
  <cp:revision>1</cp:revision>
  <dcterms:modified xsi:type="dcterms:W3CDTF">2022-12-06T12:09:26Z</dcterms:modified>
</cp:coreProperties>
</file>