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5184775"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33">
          <p15:clr>
            <a:srgbClr val="A4A3A4"/>
          </p15:clr>
        </p15:guide>
        <p15:guide id="2" pos="2880">
          <p15:clr>
            <a:srgbClr val="A4A3A4"/>
          </p15:clr>
        </p15:guide>
      </p15:sldGuideLst>
    </p:ext>
    <p:ext uri="http://customooxmlschemas.google.com/">
      <go:slidesCustomData xmlns:go="http://customooxmlschemas.google.com/" r:id="rId16" roundtripDataSignature="AMtx7mhYtwGf6K+RO8WwNeNyRLHXhX5RN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33" orient="horz"/>
        <p:guide pos="2880"/>
      </p:guideLst>
    </p:cSldViewPr>
  </p:slideViewPr>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8" Type="http://schemas.openxmlformats.org/officeDocument/2006/relationships/slide" Target="slides/slide3.xml"/><Relationship Id="rId18" Type="http://schemas.openxmlformats.org/officeDocument/2006/relationships/customXml" Target="../customXml/item2.xml"/><Relationship Id="rId3" Type="http://schemas.openxmlformats.org/officeDocument/2006/relationships/presProps" Target="presProps.xml"/><Relationship Id="rId12" Type="http://schemas.openxmlformats.org/officeDocument/2006/relationships/slide" Target="slides/slide7.xml"/><Relationship Id="rId7" Type="http://schemas.openxmlformats.org/officeDocument/2006/relationships/slide" Target="slides/slide2.xml"/><Relationship Id="rId17" Type="http://schemas.openxmlformats.org/officeDocument/2006/relationships/customXml" Target="../customXml/item1.xml"/><Relationship Id="rId2" Type="http://schemas.openxmlformats.org/officeDocument/2006/relationships/viewProps" Target="viewProps.xml"/><Relationship Id="rId16" Type="http://customschemas.google.com/relationships/presentationmetadata" Target="metadata"/><Relationship Id="rId11" Type="http://schemas.openxmlformats.org/officeDocument/2006/relationships/slide" Target="slides/slide6.xml"/><Relationship Id="rId1" Type="http://schemas.openxmlformats.org/officeDocument/2006/relationships/theme" Target="theme/theme2.xml"/><Relationship Id="rId6" Type="http://schemas.openxmlformats.org/officeDocument/2006/relationships/slide" Target="slides/slide1.xml"/><Relationship Id="rId15" Type="http://schemas.openxmlformats.org/officeDocument/2006/relationships/slide" Target="slides/slide10.xml"/><Relationship Id="rId5" Type="http://schemas.openxmlformats.org/officeDocument/2006/relationships/notesMaster" Target="notesMasters/notesMaster1.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1:notes"/>
          <p:cNvSpPr/>
          <p:nvPr>
            <p:ph idx="2"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Google Shape;164;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5" name="Google Shape;165;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11:notes"/>
          <p:cNvSpPr/>
          <p:nvPr>
            <p:ph idx="2"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9" name="Google Shape;269;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3:notes"/>
          <p:cNvSpPr/>
          <p:nvPr>
            <p:ph idx="2"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 name="Google Shape;172;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3" name="Google Shape;173;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4:notes"/>
          <p:cNvSpPr/>
          <p:nvPr>
            <p:ph idx="2"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Google Shape;188;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9" name="Google Shape;189;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5:notes"/>
          <p:cNvSpPr/>
          <p:nvPr>
            <p:ph idx="2"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5" name="Google Shape;205;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6:notes"/>
          <p:cNvSpPr/>
          <p:nvPr>
            <p:ph idx="2"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Add details on partner selection depending on geography selected. </a:t>
            </a:r>
            <a:endParaRPr/>
          </a:p>
        </p:txBody>
      </p:sp>
      <p:sp>
        <p:nvSpPr>
          <p:cNvPr id="213" name="Google Shape;213;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7:notes"/>
          <p:cNvSpPr/>
          <p:nvPr>
            <p:ph idx="2"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3" name="Google Shape;223;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8:notes"/>
          <p:cNvSpPr/>
          <p:nvPr>
            <p:ph idx="2"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Google Shape;234;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5" name="Google Shape;235;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9:notes"/>
          <p:cNvSpPr/>
          <p:nvPr>
            <p:ph idx="2"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1" name="Google Shape;251;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10:notes"/>
          <p:cNvSpPr/>
          <p:nvPr>
            <p:ph idx="2"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1" name="Google Shape;261;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out Our Firm ">
  <p:cSld name="About Our Firm ">
    <p:bg>
      <p:bgPr>
        <a:solidFill>
          <a:schemeClr val="lt1"/>
        </a:solidFill>
      </p:bgPr>
    </p:bg>
    <p:spTree>
      <p:nvGrpSpPr>
        <p:cNvPr id="15" name="Shape 15"/>
        <p:cNvGrpSpPr/>
        <p:nvPr/>
      </p:nvGrpSpPr>
      <p:grpSpPr>
        <a:xfrm>
          <a:off x="0" y="0"/>
          <a:ext cx="0" cy="0"/>
          <a:chOff x="0" y="0"/>
          <a:chExt cx="0" cy="0"/>
        </a:xfrm>
      </p:grpSpPr>
      <p:sp>
        <p:nvSpPr>
          <p:cNvPr id="16" name="Google Shape;16;p13"/>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algn="l">
              <a:lnSpc>
                <a:spcPct val="90000"/>
              </a:lnSpc>
              <a:spcBef>
                <a:spcPts val="0"/>
              </a:spcBef>
              <a:spcAft>
                <a:spcPts val="0"/>
              </a:spcAft>
              <a:buClr>
                <a:schemeClr val="lt2"/>
              </a:buClr>
              <a:buSzPts val="1800"/>
              <a:buFont typeface="Avenir"/>
              <a:buNone/>
              <a:defRPr b="1" sz="1800">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3"/>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18" name="Google Shape;18;p13"/>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19" name="Google Shape;19;p13"/>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20" name="Google Shape;20;p13"/>
          <p:cNvSpPr txBox="1"/>
          <p:nvPr>
            <p:ph idx="1" type="body"/>
          </p:nvPr>
        </p:nvSpPr>
        <p:spPr>
          <a:xfrm>
            <a:off x="696912" y="987551"/>
            <a:ext cx="7619400" cy="3693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100"/>
              <a:buNone/>
              <a:defRPr sz="1100"/>
            </a:lvl1pPr>
            <a:lvl2pPr indent="-228600" lvl="1" marL="914400" algn="l">
              <a:lnSpc>
                <a:spcPct val="90000"/>
              </a:lnSpc>
              <a:spcBef>
                <a:spcPts val="375"/>
              </a:spcBef>
              <a:spcAft>
                <a:spcPts val="0"/>
              </a:spcAft>
              <a:buClr>
                <a:schemeClr val="dk1"/>
              </a:buClr>
              <a:buSzPts val="1200"/>
              <a:buNone/>
              <a:defRPr sz="1200"/>
            </a:lvl2pPr>
            <a:lvl3pPr indent="-228600" lvl="2" marL="1371600" algn="l">
              <a:lnSpc>
                <a:spcPct val="90000"/>
              </a:lnSpc>
              <a:spcBef>
                <a:spcPts val="375"/>
              </a:spcBef>
              <a:spcAft>
                <a:spcPts val="0"/>
              </a:spcAft>
              <a:buClr>
                <a:schemeClr val="dk1"/>
              </a:buClr>
              <a:buSzPts val="1200"/>
              <a:buNone/>
              <a:defRPr sz="1200"/>
            </a:lvl3pPr>
            <a:lvl4pPr indent="-228600" lvl="3" marL="1828800" algn="l">
              <a:lnSpc>
                <a:spcPct val="90000"/>
              </a:lnSpc>
              <a:spcBef>
                <a:spcPts val="375"/>
              </a:spcBef>
              <a:spcAft>
                <a:spcPts val="0"/>
              </a:spcAft>
              <a:buClr>
                <a:schemeClr val="dk1"/>
              </a:buClr>
              <a:buSzPts val="1200"/>
              <a:buNone/>
              <a:defRPr sz="1200"/>
            </a:lvl4pPr>
            <a:lvl5pPr indent="-228600" lvl="4" marL="2286000" algn="l">
              <a:lnSpc>
                <a:spcPct val="90000"/>
              </a:lnSpc>
              <a:spcBef>
                <a:spcPts val="375"/>
              </a:spcBef>
              <a:spcAft>
                <a:spcPts val="0"/>
              </a:spcAft>
              <a:buClr>
                <a:schemeClr val="dk1"/>
              </a:buClr>
              <a:buSzPts val="1200"/>
              <a:buNone/>
              <a:defRPr sz="120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Slide">
  <p:cSld name="Closing Slide">
    <p:spTree>
      <p:nvGrpSpPr>
        <p:cNvPr id="124" name="Shape 124"/>
        <p:cNvGrpSpPr/>
        <p:nvPr/>
      </p:nvGrpSpPr>
      <p:grpSpPr>
        <a:xfrm>
          <a:off x="0" y="0"/>
          <a:ext cx="0" cy="0"/>
          <a:chOff x="0" y="0"/>
          <a:chExt cx="0" cy="0"/>
        </a:xfrm>
      </p:grpSpPr>
      <p:pic>
        <p:nvPicPr>
          <p:cNvPr id="125" name="Google Shape;125;p22"/>
          <p:cNvPicPr preferRelativeResize="0"/>
          <p:nvPr/>
        </p:nvPicPr>
        <p:blipFill rotWithShape="1">
          <a:blip r:embed="rId2">
            <a:alphaModFix/>
          </a:blip>
          <a:srcRect b="0" l="0" r="0" t="0"/>
          <a:stretch/>
        </p:blipFill>
        <p:spPr>
          <a:xfrm>
            <a:off x="234107" y="153987"/>
            <a:ext cx="8669868" cy="4876800"/>
          </a:xfrm>
          <a:prstGeom prst="rect">
            <a:avLst/>
          </a:prstGeom>
          <a:noFill/>
          <a:ln>
            <a:noFill/>
          </a:ln>
        </p:spPr>
      </p:pic>
      <p:pic>
        <p:nvPicPr>
          <p:cNvPr id="126" name="Google Shape;126;p22"/>
          <p:cNvPicPr preferRelativeResize="0"/>
          <p:nvPr/>
        </p:nvPicPr>
        <p:blipFill rotWithShape="1">
          <a:blip r:embed="rId3">
            <a:alphaModFix/>
          </a:blip>
          <a:srcRect b="0" l="0" r="0" t="0"/>
          <a:stretch/>
        </p:blipFill>
        <p:spPr>
          <a:xfrm>
            <a:off x="746760" y="626158"/>
            <a:ext cx="1130556" cy="560645"/>
          </a:xfrm>
          <a:prstGeom prst="rect">
            <a:avLst/>
          </a:prstGeom>
          <a:noFill/>
          <a:ln>
            <a:noFill/>
          </a:ln>
        </p:spPr>
      </p:pic>
      <p:sp>
        <p:nvSpPr>
          <p:cNvPr id="127" name="Google Shape;127;p22"/>
          <p:cNvSpPr/>
          <p:nvPr/>
        </p:nvSpPr>
        <p:spPr>
          <a:xfrm>
            <a:off x="227235" y="1800226"/>
            <a:ext cx="4941600" cy="2162100"/>
          </a:xfrm>
          <a:prstGeom prst="rect">
            <a:avLst/>
          </a:prstGeom>
          <a:solidFill>
            <a:schemeClr val="lt2">
              <a:alpha val="81568"/>
            </a:schemeClr>
          </a:solidFill>
          <a:ln>
            <a:noFill/>
          </a:ln>
        </p:spPr>
        <p:txBody>
          <a:bodyPr anchorCtr="0" anchor="t" bIns="91425" lIns="182875" spcFirstLastPara="1" rIns="182875" wrap="square" tIns="13715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8" name="Google Shape;128;p22"/>
          <p:cNvSpPr txBox="1"/>
          <p:nvPr>
            <p:ph idx="1" type="subTitle"/>
          </p:nvPr>
        </p:nvSpPr>
        <p:spPr>
          <a:xfrm>
            <a:off x="685800"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algn="l">
              <a:lnSpc>
                <a:spcPct val="90000"/>
              </a:lnSpc>
              <a:spcBef>
                <a:spcPts val="750"/>
              </a:spcBef>
              <a:spcAft>
                <a:spcPts val="0"/>
              </a:spcAft>
              <a:buClr>
                <a:schemeClr val="lt1"/>
              </a:buClr>
              <a:buSzPts val="2000"/>
              <a:buNone/>
              <a:defRPr b="1" sz="2000">
                <a:solidFill>
                  <a:schemeClr val="lt1"/>
                </a:solidFill>
              </a:defRPr>
            </a:lvl1pPr>
            <a:lvl2pPr lvl="1" algn="ctr">
              <a:lnSpc>
                <a:spcPct val="90000"/>
              </a:lnSpc>
              <a:spcBef>
                <a:spcPts val="375"/>
              </a:spcBef>
              <a:spcAft>
                <a:spcPts val="0"/>
              </a:spcAft>
              <a:buClr>
                <a:srgbClr val="888888"/>
              </a:buClr>
              <a:buSzPts val="1800"/>
              <a:buNone/>
              <a:defRPr>
                <a:solidFill>
                  <a:srgbClr val="888888"/>
                </a:solidFill>
              </a:defRPr>
            </a:lvl2pPr>
            <a:lvl3pPr lvl="2" algn="ctr">
              <a:lnSpc>
                <a:spcPct val="90000"/>
              </a:lnSpc>
              <a:spcBef>
                <a:spcPts val="375"/>
              </a:spcBef>
              <a:spcAft>
                <a:spcPts val="0"/>
              </a:spcAft>
              <a:buClr>
                <a:srgbClr val="888888"/>
              </a:buClr>
              <a:buSzPts val="1500"/>
              <a:buNone/>
              <a:defRPr>
                <a:solidFill>
                  <a:srgbClr val="888888"/>
                </a:solidFill>
              </a:defRPr>
            </a:lvl3pPr>
            <a:lvl4pPr lvl="3" algn="ctr">
              <a:lnSpc>
                <a:spcPct val="90000"/>
              </a:lnSpc>
              <a:spcBef>
                <a:spcPts val="375"/>
              </a:spcBef>
              <a:spcAft>
                <a:spcPts val="0"/>
              </a:spcAft>
              <a:buClr>
                <a:srgbClr val="888888"/>
              </a:buClr>
              <a:buSzPts val="1350"/>
              <a:buNone/>
              <a:defRPr>
                <a:solidFill>
                  <a:srgbClr val="888888"/>
                </a:solidFill>
              </a:defRPr>
            </a:lvl4pPr>
            <a:lvl5pPr lvl="4" algn="ctr">
              <a:lnSpc>
                <a:spcPct val="90000"/>
              </a:lnSpc>
              <a:spcBef>
                <a:spcPts val="375"/>
              </a:spcBef>
              <a:spcAft>
                <a:spcPts val="0"/>
              </a:spcAft>
              <a:buClr>
                <a:srgbClr val="888888"/>
              </a:buClr>
              <a:buSzPts val="1350"/>
              <a:buNone/>
              <a:defRPr>
                <a:solidFill>
                  <a:srgbClr val="888888"/>
                </a:solidFill>
              </a:defRPr>
            </a:lvl5pPr>
            <a:lvl6pPr lvl="5" algn="ctr">
              <a:lnSpc>
                <a:spcPct val="90000"/>
              </a:lnSpc>
              <a:spcBef>
                <a:spcPts val="375"/>
              </a:spcBef>
              <a:spcAft>
                <a:spcPts val="0"/>
              </a:spcAft>
              <a:buClr>
                <a:srgbClr val="888888"/>
              </a:buClr>
              <a:buSzPts val="1350"/>
              <a:buNone/>
              <a:defRPr>
                <a:solidFill>
                  <a:srgbClr val="888888"/>
                </a:solidFill>
              </a:defRPr>
            </a:lvl6pPr>
            <a:lvl7pPr lvl="6" algn="ctr">
              <a:lnSpc>
                <a:spcPct val="90000"/>
              </a:lnSpc>
              <a:spcBef>
                <a:spcPts val="375"/>
              </a:spcBef>
              <a:spcAft>
                <a:spcPts val="0"/>
              </a:spcAft>
              <a:buClr>
                <a:srgbClr val="888888"/>
              </a:buClr>
              <a:buSzPts val="1350"/>
              <a:buNone/>
              <a:defRPr>
                <a:solidFill>
                  <a:srgbClr val="888888"/>
                </a:solidFill>
              </a:defRPr>
            </a:lvl7pPr>
            <a:lvl8pPr lvl="7" algn="ctr">
              <a:lnSpc>
                <a:spcPct val="90000"/>
              </a:lnSpc>
              <a:spcBef>
                <a:spcPts val="375"/>
              </a:spcBef>
              <a:spcAft>
                <a:spcPts val="0"/>
              </a:spcAft>
              <a:buClr>
                <a:srgbClr val="888888"/>
              </a:buClr>
              <a:buSzPts val="1350"/>
              <a:buNone/>
              <a:defRPr>
                <a:solidFill>
                  <a:srgbClr val="888888"/>
                </a:solidFill>
              </a:defRPr>
            </a:lvl8pPr>
            <a:lvl9pPr lvl="8" algn="ctr">
              <a:lnSpc>
                <a:spcPct val="90000"/>
              </a:lnSpc>
              <a:spcBef>
                <a:spcPts val="375"/>
              </a:spcBef>
              <a:spcAft>
                <a:spcPts val="0"/>
              </a:spcAft>
              <a:buClr>
                <a:srgbClr val="888888"/>
              </a:buClr>
              <a:buSzPts val="1350"/>
              <a:buNone/>
              <a:defRPr>
                <a:solidFill>
                  <a:srgbClr val="888888"/>
                </a:solidFill>
              </a:defRPr>
            </a:lvl9pPr>
          </a:lstStyle>
          <a:p/>
        </p:txBody>
      </p:sp>
      <p:cxnSp>
        <p:nvCxnSpPr>
          <p:cNvPr id="129" name="Google Shape;129;p22"/>
          <p:cNvCxnSpPr/>
          <p:nvPr/>
        </p:nvCxnSpPr>
        <p:spPr>
          <a:xfrm>
            <a:off x="746760"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ver Slide">
  <p:cSld name="2_Cover Slide">
    <p:spTree>
      <p:nvGrpSpPr>
        <p:cNvPr id="130" name="Shape 130"/>
        <p:cNvGrpSpPr/>
        <p:nvPr/>
      </p:nvGrpSpPr>
      <p:grpSpPr>
        <a:xfrm>
          <a:off x="0" y="0"/>
          <a:ext cx="0" cy="0"/>
          <a:chOff x="0" y="0"/>
          <a:chExt cx="0" cy="0"/>
        </a:xfrm>
      </p:grpSpPr>
      <p:pic>
        <p:nvPicPr>
          <p:cNvPr id="131" name="Google Shape;131;p23"/>
          <p:cNvPicPr preferRelativeResize="0"/>
          <p:nvPr/>
        </p:nvPicPr>
        <p:blipFill rotWithShape="1">
          <a:blip r:embed="rId2">
            <a:alphaModFix/>
          </a:blip>
          <a:srcRect b="7719" l="0" r="0" t="7728"/>
          <a:stretch/>
        </p:blipFill>
        <p:spPr>
          <a:xfrm>
            <a:off x="237067" y="157834"/>
            <a:ext cx="8669865" cy="4876801"/>
          </a:xfrm>
          <a:prstGeom prst="rect">
            <a:avLst/>
          </a:prstGeom>
          <a:noFill/>
          <a:ln>
            <a:noFill/>
          </a:ln>
        </p:spPr>
      </p:pic>
      <p:sp>
        <p:nvSpPr>
          <p:cNvPr id="132" name="Google Shape;132;p23"/>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algn="l">
              <a:lnSpc>
                <a:spcPct val="90000"/>
              </a:lnSpc>
              <a:spcBef>
                <a:spcPts val="750"/>
              </a:spcBef>
              <a:spcAft>
                <a:spcPts val="0"/>
              </a:spcAft>
              <a:buClr>
                <a:schemeClr val="lt1"/>
              </a:buClr>
              <a:buSzPts val="600"/>
              <a:buNone/>
              <a:defRPr sz="600">
                <a:solidFill>
                  <a:schemeClr val="lt1"/>
                </a:solidFill>
              </a:defRPr>
            </a:lvl1pPr>
            <a:lvl2pPr indent="-228600" lvl="1" marL="914400" algn="l">
              <a:lnSpc>
                <a:spcPct val="90000"/>
              </a:lnSpc>
              <a:spcBef>
                <a:spcPts val="375"/>
              </a:spcBef>
              <a:spcAft>
                <a:spcPts val="0"/>
              </a:spcAft>
              <a:buClr>
                <a:schemeClr val="lt1"/>
              </a:buClr>
              <a:buSzPts val="1800"/>
              <a:buNone/>
              <a:defRPr sz="1800">
                <a:solidFill>
                  <a:schemeClr val="lt1"/>
                </a:solidFill>
              </a:defRPr>
            </a:lvl2pPr>
            <a:lvl3pPr indent="-228600" lvl="2" marL="1371600" algn="l">
              <a:lnSpc>
                <a:spcPct val="90000"/>
              </a:lnSpc>
              <a:spcBef>
                <a:spcPts val="375"/>
              </a:spcBef>
              <a:spcAft>
                <a:spcPts val="0"/>
              </a:spcAft>
              <a:buClr>
                <a:schemeClr val="lt1"/>
              </a:buClr>
              <a:buSzPts val="1600"/>
              <a:buNone/>
              <a:defRPr sz="1600">
                <a:solidFill>
                  <a:schemeClr val="lt1"/>
                </a:solidFill>
              </a:defRPr>
            </a:lvl3pPr>
            <a:lvl4pPr indent="-228600" lvl="3" marL="1828800" algn="l">
              <a:lnSpc>
                <a:spcPct val="90000"/>
              </a:lnSpc>
              <a:spcBef>
                <a:spcPts val="375"/>
              </a:spcBef>
              <a:spcAft>
                <a:spcPts val="0"/>
              </a:spcAft>
              <a:buClr>
                <a:schemeClr val="lt1"/>
              </a:buClr>
              <a:buSzPts val="1400"/>
              <a:buNone/>
              <a:defRPr sz="1400">
                <a:solidFill>
                  <a:schemeClr val="lt1"/>
                </a:solidFill>
              </a:defRPr>
            </a:lvl4pPr>
            <a:lvl5pPr indent="-228600" lvl="4" marL="2286000" algn="l">
              <a:lnSpc>
                <a:spcPct val="90000"/>
              </a:lnSpc>
              <a:spcBef>
                <a:spcPts val="375"/>
              </a:spcBef>
              <a:spcAft>
                <a:spcPts val="0"/>
              </a:spcAft>
              <a:buClr>
                <a:schemeClr val="lt1"/>
              </a:buClr>
              <a:buSzPts val="1200"/>
              <a:buNone/>
              <a:defRPr sz="12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33" name="Google Shape;133;p23"/>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34" name="Google Shape;134;p23"/>
          <p:cNvSpPr/>
          <p:nvPr/>
        </p:nvSpPr>
        <p:spPr>
          <a:xfrm>
            <a:off x="245235" y="1719943"/>
            <a:ext cx="5560500" cy="2640900"/>
          </a:xfrm>
          <a:prstGeom prst="rect">
            <a:avLst/>
          </a:prstGeom>
          <a:solidFill>
            <a:schemeClr val="lt2">
              <a:alpha val="81568"/>
            </a:schemeClr>
          </a:solidFill>
          <a:ln>
            <a:noFill/>
          </a:ln>
        </p:spPr>
        <p:txBody>
          <a:bodyPr anchorCtr="0" anchor="t" bIns="91425" lIns="182875" spcFirstLastPara="1" rIns="182875" wrap="square" tIns="13715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5" name="Google Shape;135;p23"/>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2000"/>
              <a:buFont typeface="Avenir"/>
              <a:buNone/>
              <a:defRPr b="1" sz="2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36" name="Google Shape;136;p23"/>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137" name="Google Shape;137;p23"/>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algn="l">
              <a:lnSpc>
                <a:spcPct val="90000"/>
              </a:lnSpc>
              <a:spcBef>
                <a:spcPts val="750"/>
              </a:spcBef>
              <a:spcAft>
                <a:spcPts val="0"/>
              </a:spcAft>
              <a:buClr>
                <a:schemeClr val="lt1"/>
              </a:buClr>
              <a:buSzPts val="1600"/>
              <a:buNone/>
              <a:defRPr sz="1600">
                <a:solidFill>
                  <a:schemeClr val="lt1"/>
                </a:solidFill>
              </a:defRPr>
            </a:lvl1pPr>
            <a:lvl2pPr lvl="1" algn="ctr">
              <a:lnSpc>
                <a:spcPct val="90000"/>
              </a:lnSpc>
              <a:spcBef>
                <a:spcPts val="375"/>
              </a:spcBef>
              <a:spcAft>
                <a:spcPts val="0"/>
              </a:spcAft>
              <a:buClr>
                <a:srgbClr val="888888"/>
              </a:buClr>
              <a:buSzPts val="1800"/>
              <a:buNone/>
              <a:defRPr>
                <a:solidFill>
                  <a:srgbClr val="888888"/>
                </a:solidFill>
              </a:defRPr>
            </a:lvl2pPr>
            <a:lvl3pPr lvl="2" algn="ctr">
              <a:lnSpc>
                <a:spcPct val="90000"/>
              </a:lnSpc>
              <a:spcBef>
                <a:spcPts val="375"/>
              </a:spcBef>
              <a:spcAft>
                <a:spcPts val="0"/>
              </a:spcAft>
              <a:buClr>
                <a:srgbClr val="888888"/>
              </a:buClr>
              <a:buSzPts val="1500"/>
              <a:buNone/>
              <a:defRPr>
                <a:solidFill>
                  <a:srgbClr val="888888"/>
                </a:solidFill>
              </a:defRPr>
            </a:lvl3pPr>
            <a:lvl4pPr lvl="3" algn="ctr">
              <a:lnSpc>
                <a:spcPct val="90000"/>
              </a:lnSpc>
              <a:spcBef>
                <a:spcPts val="375"/>
              </a:spcBef>
              <a:spcAft>
                <a:spcPts val="0"/>
              </a:spcAft>
              <a:buClr>
                <a:srgbClr val="888888"/>
              </a:buClr>
              <a:buSzPts val="1350"/>
              <a:buNone/>
              <a:defRPr>
                <a:solidFill>
                  <a:srgbClr val="888888"/>
                </a:solidFill>
              </a:defRPr>
            </a:lvl4pPr>
            <a:lvl5pPr lvl="4" algn="ctr">
              <a:lnSpc>
                <a:spcPct val="90000"/>
              </a:lnSpc>
              <a:spcBef>
                <a:spcPts val="375"/>
              </a:spcBef>
              <a:spcAft>
                <a:spcPts val="0"/>
              </a:spcAft>
              <a:buClr>
                <a:srgbClr val="888888"/>
              </a:buClr>
              <a:buSzPts val="1350"/>
              <a:buNone/>
              <a:defRPr>
                <a:solidFill>
                  <a:srgbClr val="888888"/>
                </a:solidFill>
              </a:defRPr>
            </a:lvl5pPr>
            <a:lvl6pPr lvl="5" algn="ctr">
              <a:lnSpc>
                <a:spcPct val="90000"/>
              </a:lnSpc>
              <a:spcBef>
                <a:spcPts val="375"/>
              </a:spcBef>
              <a:spcAft>
                <a:spcPts val="0"/>
              </a:spcAft>
              <a:buClr>
                <a:srgbClr val="888888"/>
              </a:buClr>
              <a:buSzPts val="1350"/>
              <a:buNone/>
              <a:defRPr>
                <a:solidFill>
                  <a:srgbClr val="888888"/>
                </a:solidFill>
              </a:defRPr>
            </a:lvl6pPr>
            <a:lvl7pPr lvl="6" algn="ctr">
              <a:lnSpc>
                <a:spcPct val="90000"/>
              </a:lnSpc>
              <a:spcBef>
                <a:spcPts val="375"/>
              </a:spcBef>
              <a:spcAft>
                <a:spcPts val="0"/>
              </a:spcAft>
              <a:buClr>
                <a:srgbClr val="888888"/>
              </a:buClr>
              <a:buSzPts val="1350"/>
              <a:buNone/>
              <a:defRPr>
                <a:solidFill>
                  <a:srgbClr val="888888"/>
                </a:solidFill>
              </a:defRPr>
            </a:lvl7pPr>
            <a:lvl8pPr lvl="7" algn="ctr">
              <a:lnSpc>
                <a:spcPct val="90000"/>
              </a:lnSpc>
              <a:spcBef>
                <a:spcPts val="375"/>
              </a:spcBef>
              <a:spcAft>
                <a:spcPts val="0"/>
              </a:spcAft>
              <a:buClr>
                <a:srgbClr val="888888"/>
              </a:buClr>
              <a:buSzPts val="1350"/>
              <a:buNone/>
              <a:defRPr>
                <a:solidFill>
                  <a:srgbClr val="888888"/>
                </a:solidFill>
              </a:defRPr>
            </a:lvl8pPr>
            <a:lvl9pPr lvl="8" algn="ctr">
              <a:lnSpc>
                <a:spcPct val="90000"/>
              </a:lnSpc>
              <a:spcBef>
                <a:spcPts val="375"/>
              </a:spcBef>
              <a:spcAft>
                <a:spcPts val="0"/>
              </a:spcAft>
              <a:buClr>
                <a:srgbClr val="888888"/>
              </a:buClr>
              <a:buSzPts val="1350"/>
              <a:buNone/>
              <a:defRPr>
                <a:solidFill>
                  <a:srgbClr val="888888"/>
                </a:solidFill>
              </a:defRPr>
            </a:lvl9pPr>
          </a:lstStyle>
          <a:p/>
        </p:txBody>
      </p:sp>
      <p:sp>
        <p:nvSpPr>
          <p:cNvPr id="138" name="Google Shape;138;p23"/>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139" name="Google Shape;139;p23"/>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ver Slide">
  <p:cSld name="3_Cover Slide">
    <p:spTree>
      <p:nvGrpSpPr>
        <p:cNvPr id="140" name="Shape 140"/>
        <p:cNvGrpSpPr/>
        <p:nvPr/>
      </p:nvGrpSpPr>
      <p:grpSpPr>
        <a:xfrm>
          <a:off x="0" y="0"/>
          <a:ext cx="0" cy="0"/>
          <a:chOff x="0" y="0"/>
          <a:chExt cx="0" cy="0"/>
        </a:xfrm>
      </p:grpSpPr>
      <p:pic>
        <p:nvPicPr>
          <p:cNvPr id="141" name="Google Shape;141;p24"/>
          <p:cNvPicPr preferRelativeResize="0"/>
          <p:nvPr/>
        </p:nvPicPr>
        <p:blipFill rotWithShape="1">
          <a:blip r:embed="rId2">
            <a:alphaModFix/>
          </a:blip>
          <a:srcRect b="24471" l="0" r="-310" t="0"/>
          <a:stretch/>
        </p:blipFill>
        <p:spPr>
          <a:xfrm>
            <a:off x="231648" y="163510"/>
            <a:ext cx="8668514" cy="4893889"/>
          </a:xfrm>
          <a:prstGeom prst="rect">
            <a:avLst/>
          </a:prstGeom>
          <a:noFill/>
          <a:ln>
            <a:noFill/>
          </a:ln>
        </p:spPr>
      </p:pic>
      <p:sp>
        <p:nvSpPr>
          <p:cNvPr id="142" name="Google Shape;142;p24"/>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algn="l">
              <a:lnSpc>
                <a:spcPct val="90000"/>
              </a:lnSpc>
              <a:spcBef>
                <a:spcPts val="750"/>
              </a:spcBef>
              <a:spcAft>
                <a:spcPts val="0"/>
              </a:spcAft>
              <a:buClr>
                <a:schemeClr val="lt1"/>
              </a:buClr>
              <a:buSzPts val="600"/>
              <a:buNone/>
              <a:defRPr sz="600">
                <a:solidFill>
                  <a:schemeClr val="lt1"/>
                </a:solidFill>
              </a:defRPr>
            </a:lvl1pPr>
            <a:lvl2pPr indent="-228600" lvl="1" marL="914400" algn="l">
              <a:lnSpc>
                <a:spcPct val="90000"/>
              </a:lnSpc>
              <a:spcBef>
                <a:spcPts val="375"/>
              </a:spcBef>
              <a:spcAft>
                <a:spcPts val="0"/>
              </a:spcAft>
              <a:buClr>
                <a:schemeClr val="lt1"/>
              </a:buClr>
              <a:buSzPts val="1800"/>
              <a:buNone/>
              <a:defRPr sz="1800">
                <a:solidFill>
                  <a:schemeClr val="lt1"/>
                </a:solidFill>
              </a:defRPr>
            </a:lvl2pPr>
            <a:lvl3pPr indent="-228600" lvl="2" marL="1371600" algn="l">
              <a:lnSpc>
                <a:spcPct val="90000"/>
              </a:lnSpc>
              <a:spcBef>
                <a:spcPts val="375"/>
              </a:spcBef>
              <a:spcAft>
                <a:spcPts val="0"/>
              </a:spcAft>
              <a:buClr>
                <a:schemeClr val="lt1"/>
              </a:buClr>
              <a:buSzPts val="1600"/>
              <a:buNone/>
              <a:defRPr sz="1600">
                <a:solidFill>
                  <a:schemeClr val="lt1"/>
                </a:solidFill>
              </a:defRPr>
            </a:lvl3pPr>
            <a:lvl4pPr indent="-228600" lvl="3" marL="1828800" algn="l">
              <a:lnSpc>
                <a:spcPct val="90000"/>
              </a:lnSpc>
              <a:spcBef>
                <a:spcPts val="375"/>
              </a:spcBef>
              <a:spcAft>
                <a:spcPts val="0"/>
              </a:spcAft>
              <a:buClr>
                <a:schemeClr val="lt1"/>
              </a:buClr>
              <a:buSzPts val="1400"/>
              <a:buNone/>
              <a:defRPr sz="1400">
                <a:solidFill>
                  <a:schemeClr val="lt1"/>
                </a:solidFill>
              </a:defRPr>
            </a:lvl4pPr>
            <a:lvl5pPr indent="-228600" lvl="4" marL="2286000" algn="l">
              <a:lnSpc>
                <a:spcPct val="90000"/>
              </a:lnSpc>
              <a:spcBef>
                <a:spcPts val="375"/>
              </a:spcBef>
              <a:spcAft>
                <a:spcPts val="0"/>
              </a:spcAft>
              <a:buClr>
                <a:schemeClr val="lt1"/>
              </a:buClr>
              <a:buSzPts val="1200"/>
              <a:buNone/>
              <a:defRPr sz="12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43" name="Google Shape;143;p24"/>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44" name="Google Shape;144;p24"/>
          <p:cNvSpPr/>
          <p:nvPr/>
        </p:nvSpPr>
        <p:spPr>
          <a:xfrm>
            <a:off x="236760" y="1719943"/>
            <a:ext cx="5542200" cy="2640900"/>
          </a:xfrm>
          <a:prstGeom prst="rect">
            <a:avLst/>
          </a:prstGeom>
          <a:solidFill>
            <a:schemeClr val="lt2">
              <a:alpha val="81568"/>
            </a:schemeClr>
          </a:solidFill>
          <a:ln>
            <a:noFill/>
          </a:ln>
        </p:spPr>
        <p:txBody>
          <a:bodyPr anchorCtr="0" anchor="t" bIns="91425" lIns="182875" spcFirstLastPara="1" rIns="182875" wrap="square" tIns="13715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5" name="Google Shape;145;p24"/>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2000"/>
              <a:buFont typeface="Avenir"/>
              <a:buNone/>
              <a:defRPr b="1" sz="2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46" name="Google Shape;146;p24"/>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147" name="Google Shape;147;p24"/>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algn="l">
              <a:lnSpc>
                <a:spcPct val="90000"/>
              </a:lnSpc>
              <a:spcBef>
                <a:spcPts val="750"/>
              </a:spcBef>
              <a:spcAft>
                <a:spcPts val="0"/>
              </a:spcAft>
              <a:buClr>
                <a:schemeClr val="lt1"/>
              </a:buClr>
              <a:buSzPts val="1600"/>
              <a:buNone/>
              <a:defRPr sz="1600">
                <a:solidFill>
                  <a:schemeClr val="lt1"/>
                </a:solidFill>
              </a:defRPr>
            </a:lvl1pPr>
            <a:lvl2pPr lvl="1" algn="ctr">
              <a:lnSpc>
                <a:spcPct val="90000"/>
              </a:lnSpc>
              <a:spcBef>
                <a:spcPts val="375"/>
              </a:spcBef>
              <a:spcAft>
                <a:spcPts val="0"/>
              </a:spcAft>
              <a:buClr>
                <a:srgbClr val="888888"/>
              </a:buClr>
              <a:buSzPts val="1800"/>
              <a:buNone/>
              <a:defRPr>
                <a:solidFill>
                  <a:srgbClr val="888888"/>
                </a:solidFill>
              </a:defRPr>
            </a:lvl2pPr>
            <a:lvl3pPr lvl="2" algn="ctr">
              <a:lnSpc>
                <a:spcPct val="90000"/>
              </a:lnSpc>
              <a:spcBef>
                <a:spcPts val="375"/>
              </a:spcBef>
              <a:spcAft>
                <a:spcPts val="0"/>
              </a:spcAft>
              <a:buClr>
                <a:srgbClr val="888888"/>
              </a:buClr>
              <a:buSzPts val="1500"/>
              <a:buNone/>
              <a:defRPr>
                <a:solidFill>
                  <a:srgbClr val="888888"/>
                </a:solidFill>
              </a:defRPr>
            </a:lvl3pPr>
            <a:lvl4pPr lvl="3" algn="ctr">
              <a:lnSpc>
                <a:spcPct val="90000"/>
              </a:lnSpc>
              <a:spcBef>
                <a:spcPts val="375"/>
              </a:spcBef>
              <a:spcAft>
                <a:spcPts val="0"/>
              </a:spcAft>
              <a:buClr>
                <a:srgbClr val="888888"/>
              </a:buClr>
              <a:buSzPts val="1350"/>
              <a:buNone/>
              <a:defRPr>
                <a:solidFill>
                  <a:srgbClr val="888888"/>
                </a:solidFill>
              </a:defRPr>
            </a:lvl4pPr>
            <a:lvl5pPr lvl="4" algn="ctr">
              <a:lnSpc>
                <a:spcPct val="90000"/>
              </a:lnSpc>
              <a:spcBef>
                <a:spcPts val="375"/>
              </a:spcBef>
              <a:spcAft>
                <a:spcPts val="0"/>
              </a:spcAft>
              <a:buClr>
                <a:srgbClr val="888888"/>
              </a:buClr>
              <a:buSzPts val="1350"/>
              <a:buNone/>
              <a:defRPr>
                <a:solidFill>
                  <a:srgbClr val="888888"/>
                </a:solidFill>
              </a:defRPr>
            </a:lvl5pPr>
            <a:lvl6pPr lvl="5" algn="ctr">
              <a:lnSpc>
                <a:spcPct val="90000"/>
              </a:lnSpc>
              <a:spcBef>
                <a:spcPts val="375"/>
              </a:spcBef>
              <a:spcAft>
                <a:spcPts val="0"/>
              </a:spcAft>
              <a:buClr>
                <a:srgbClr val="888888"/>
              </a:buClr>
              <a:buSzPts val="1350"/>
              <a:buNone/>
              <a:defRPr>
                <a:solidFill>
                  <a:srgbClr val="888888"/>
                </a:solidFill>
              </a:defRPr>
            </a:lvl6pPr>
            <a:lvl7pPr lvl="6" algn="ctr">
              <a:lnSpc>
                <a:spcPct val="90000"/>
              </a:lnSpc>
              <a:spcBef>
                <a:spcPts val="375"/>
              </a:spcBef>
              <a:spcAft>
                <a:spcPts val="0"/>
              </a:spcAft>
              <a:buClr>
                <a:srgbClr val="888888"/>
              </a:buClr>
              <a:buSzPts val="1350"/>
              <a:buNone/>
              <a:defRPr>
                <a:solidFill>
                  <a:srgbClr val="888888"/>
                </a:solidFill>
              </a:defRPr>
            </a:lvl7pPr>
            <a:lvl8pPr lvl="7" algn="ctr">
              <a:lnSpc>
                <a:spcPct val="90000"/>
              </a:lnSpc>
              <a:spcBef>
                <a:spcPts val="375"/>
              </a:spcBef>
              <a:spcAft>
                <a:spcPts val="0"/>
              </a:spcAft>
              <a:buClr>
                <a:srgbClr val="888888"/>
              </a:buClr>
              <a:buSzPts val="1350"/>
              <a:buNone/>
              <a:defRPr>
                <a:solidFill>
                  <a:srgbClr val="888888"/>
                </a:solidFill>
              </a:defRPr>
            </a:lvl8pPr>
            <a:lvl9pPr lvl="8" algn="ctr">
              <a:lnSpc>
                <a:spcPct val="90000"/>
              </a:lnSpc>
              <a:spcBef>
                <a:spcPts val="375"/>
              </a:spcBef>
              <a:spcAft>
                <a:spcPts val="0"/>
              </a:spcAft>
              <a:buClr>
                <a:srgbClr val="888888"/>
              </a:buClr>
              <a:buSzPts val="1350"/>
              <a:buNone/>
              <a:defRPr>
                <a:solidFill>
                  <a:srgbClr val="888888"/>
                </a:solidFill>
              </a:defRPr>
            </a:lvl9pPr>
          </a:lstStyle>
          <a:p/>
        </p:txBody>
      </p:sp>
      <p:sp>
        <p:nvSpPr>
          <p:cNvPr id="148" name="Google Shape;148;p24"/>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149" name="Google Shape;149;p24"/>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losing Slide">
  <p:cSld name="2_Closing Slide">
    <p:spTree>
      <p:nvGrpSpPr>
        <p:cNvPr id="150" name="Shape 150"/>
        <p:cNvGrpSpPr/>
        <p:nvPr/>
      </p:nvGrpSpPr>
      <p:grpSpPr>
        <a:xfrm>
          <a:off x="0" y="0"/>
          <a:ext cx="0" cy="0"/>
          <a:chOff x="0" y="0"/>
          <a:chExt cx="0" cy="0"/>
        </a:xfrm>
      </p:grpSpPr>
      <p:pic>
        <p:nvPicPr>
          <p:cNvPr id="151" name="Google Shape;151;p25"/>
          <p:cNvPicPr preferRelativeResize="0"/>
          <p:nvPr/>
        </p:nvPicPr>
        <p:blipFill rotWithShape="1">
          <a:blip r:embed="rId2">
            <a:alphaModFix/>
          </a:blip>
          <a:srcRect b="7719" l="0" r="0" t="7728"/>
          <a:stretch/>
        </p:blipFill>
        <p:spPr>
          <a:xfrm>
            <a:off x="237067" y="157834"/>
            <a:ext cx="8669865" cy="4876801"/>
          </a:xfrm>
          <a:prstGeom prst="rect">
            <a:avLst/>
          </a:prstGeom>
          <a:noFill/>
          <a:ln>
            <a:noFill/>
          </a:ln>
        </p:spPr>
      </p:pic>
      <p:pic>
        <p:nvPicPr>
          <p:cNvPr id="152" name="Google Shape;152;p25"/>
          <p:cNvPicPr preferRelativeResize="0"/>
          <p:nvPr/>
        </p:nvPicPr>
        <p:blipFill rotWithShape="1">
          <a:blip r:embed="rId3">
            <a:alphaModFix/>
          </a:blip>
          <a:srcRect b="0" l="0" r="0" t="0"/>
          <a:stretch/>
        </p:blipFill>
        <p:spPr>
          <a:xfrm>
            <a:off x="746759" y="549958"/>
            <a:ext cx="1434466" cy="711354"/>
          </a:xfrm>
          <a:prstGeom prst="rect">
            <a:avLst/>
          </a:prstGeom>
          <a:noFill/>
          <a:ln>
            <a:noFill/>
          </a:ln>
        </p:spPr>
      </p:pic>
      <p:sp>
        <p:nvSpPr>
          <p:cNvPr id="153" name="Google Shape;153;p25"/>
          <p:cNvSpPr/>
          <p:nvPr/>
        </p:nvSpPr>
        <p:spPr>
          <a:xfrm>
            <a:off x="240993" y="1800226"/>
            <a:ext cx="4941600" cy="2162100"/>
          </a:xfrm>
          <a:prstGeom prst="rect">
            <a:avLst/>
          </a:prstGeom>
          <a:solidFill>
            <a:schemeClr val="lt2">
              <a:alpha val="81568"/>
            </a:schemeClr>
          </a:solidFill>
          <a:ln>
            <a:noFill/>
          </a:ln>
        </p:spPr>
        <p:txBody>
          <a:bodyPr anchorCtr="0" anchor="t" bIns="91425" lIns="182875" spcFirstLastPara="1" rIns="182875" wrap="square" tIns="13715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4" name="Google Shape;154;p25"/>
          <p:cNvSpPr txBox="1"/>
          <p:nvPr>
            <p:ph idx="1" type="subTitle"/>
          </p:nvPr>
        </p:nvSpPr>
        <p:spPr>
          <a:xfrm>
            <a:off x="651933"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algn="l">
              <a:lnSpc>
                <a:spcPct val="90000"/>
              </a:lnSpc>
              <a:spcBef>
                <a:spcPts val="750"/>
              </a:spcBef>
              <a:spcAft>
                <a:spcPts val="0"/>
              </a:spcAft>
              <a:buClr>
                <a:schemeClr val="lt1"/>
              </a:buClr>
              <a:buSzPts val="2000"/>
              <a:buNone/>
              <a:defRPr b="1" sz="2000">
                <a:solidFill>
                  <a:schemeClr val="lt1"/>
                </a:solidFill>
              </a:defRPr>
            </a:lvl1pPr>
            <a:lvl2pPr lvl="1" algn="ctr">
              <a:lnSpc>
                <a:spcPct val="90000"/>
              </a:lnSpc>
              <a:spcBef>
                <a:spcPts val="375"/>
              </a:spcBef>
              <a:spcAft>
                <a:spcPts val="0"/>
              </a:spcAft>
              <a:buClr>
                <a:srgbClr val="888888"/>
              </a:buClr>
              <a:buSzPts val="1800"/>
              <a:buNone/>
              <a:defRPr>
                <a:solidFill>
                  <a:srgbClr val="888888"/>
                </a:solidFill>
              </a:defRPr>
            </a:lvl2pPr>
            <a:lvl3pPr lvl="2" algn="ctr">
              <a:lnSpc>
                <a:spcPct val="90000"/>
              </a:lnSpc>
              <a:spcBef>
                <a:spcPts val="375"/>
              </a:spcBef>
              <a:spcAft>
                <a:spcPts val="0"/>
              </a:spcAft>
              <a:buClr>
                <a:srgbClr val="888888"/>
              </a:buClr>
              <a:buSzPts val="1500"/>
              <a:buNone/>
              <a:defRPr>
                <a:solidFill>
                  <a:srgbClr val="888888"/>
                </a:solidFill>
              </a:defRPr>
            </a:lvl3pPr>
            <a:lvl4pPr lvl="3" algn="ctr">
              <a:lnSpc>
                <a:spcPct val="90000"/>
              </a:lnSpc>
              <a:spcBef>
                <a:spcPts val="375"/>
              </a:spcBef>
              <a:spcAft>
                <a:spcPts val="0"/>
              </a:spcAft>
              <a:buClr>
                <a:srgbClr val="888888"/>
              </a:buClr>
              <a:buSzPts val="1350"/>
              <a:buNone/>
              <a:defRPr>
                <a:solidFill>
                  <a:srgbClr val="888888"/>
                </a:solidFill>
              </a:defRPr>
            </a:lvl4pPr>
            <a:lvl5pPr lvl="4" algn="ctr">
              <a:lnSpc>
                <a:spcPct val="90000"/>
              </a:lnSpc>
              <a:spcBef>
                <a:spcPts val="375"/>
              </a:spcBef>
              <a:spcAft>
                <a:spcPts val="0"/>
              </a:spcAft>
              <a:buClr>
                <a:srgbClr val="888888"/>
              </a:buClr>
              <a:buSzPts val="1350"/>
              <a:buNone/>
              <a:defRPr>
                <a:solidFill>
                  <a:srgbClr val="888888"/>
                </a:solidFill>
              </a:defRPr>
            </a:lvl5pPr>
            <a:lvl6pPr lvl="5" algn="ctr">
              <a:lnSpc>
                <a:spcPct val="90000"/>
              </a:lnSpc>
              <a:spcBef>
                <a:spcPts val="375"/>
              </a:spcBef>
              <a:spcAft>
                <a:spcPts val="0"/>
              </a:spcAft>
              <a:buClr>
                <a:srgbClr val="888888"/>
              </a:buClr>
              <a:buSzPts val="1350"/>
              <a:buNone/>
              <a:defRPr>
                <a:solidFill>
                  <a:srgbClr val="888888"/>
                </a:solidFill>
              </a:defRPr>
            </a:lvl6pPr>
            <a:lvl7pPr lvl="6" algn="ctr">
              <a:lnSpc>
                <a:spcPct val="90000"/>
              </a:lnSpc>
              <a:spcBef>
                <a:spcPts val="375"/>
              </a:spcBef>
              <a:spcAft>
                <a:spcPts val="0"/>
              </a:spcAft>
              <a:buClr>
                <a:srgbClr val="888888"/>
              </a:buClr>
              <a:buSzPts val="1350"/>
              <a:buNone/>
              <a:defRPr>
                <a:solidFill>
                  <a:srgbClr val="888888"/>
                </a:solidFill>
              </a:defRPr>
            </a:lvl7pPr>
            <a:lvl8pPr lvl="7" algn="ctr">
              <a:lnSpc>
                <a:spcPct val="90000"/>
              </a:lnSpc>
              <a:spcBef>
                <a:spcPts val="375"/>
              </a:spcBef>
              <a:spcAft>
                <a:spcPts val="0"/>
              </a:spcAft>
              <a:buClr>
                <a:srgbClr val="888888"/>
              </a:buClr>
              <a:buSzPts val="1350"/>
              <a:buNone/>
              <a:defRPr>
                <a:solidFill>
                  <a:srgbClr val="888888"/>
                </a:solidFill>
              </a:defRPr>
            </a:lvl8pPr>
            <a:lvl9pPr lvl="8" algn="ctr">
              <a:lnSpc>
                <a:spcPct val="90000"/>
              </a:lnSpc>
              <a:spcBef>
                <a:spcPts val="375"/>
              </a:spcBef>
              <a:spcAft>
                <a:spcPts val="0"/>
              </a:spcAft>
              <a:buClr>
                <a:srgbClr val="888888"/>
              </a:buClr>
              <a:buSzPts val="1350"/>
              <a:buNone/>
              <a:defRPr>
                <a:solidFill>
                  <a:srgbClr val="888888"/>
                </a:solidFill>
              </a:defRPr>
            </a:lvl9pPr>
          </a:lstStyle>
          <a:p/>
        </p:txBody>
      </p:sp>
      <p:cxnSp>
        <p:nvCxnSpPr>
          <p:cNvPr id="155" name="Google Shape;155;p25"/>
          <p:cNvCxnSpPr/>
          <p:nvPr/>
        </p:nvCxnSpPr>
        <p:spPr>
          <a:xfrm>
            <a:off x="712893"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losing Slide">
  <p:cSld name="3_Closing Slide">
    <p:spTree>
      <p:nvGrpSpPr>
        <p:cNvPr id="156" name="Shape 156"/>
        <p:cNvGrpSpPr/>
        <p:nvPr/>
      </p:nvGrpSpPr>
      <p:grpSpPr>
        <a:xfrm>
          <a:off x="0" y="0"/>
          <a:ext cx="0" cy="0"/>
          <a:chOff x="0" y="0"/>
          <a:chExt cx="0" cy="0"/>
        </a:xfrm>
      </p:grpSpPr>
      <p:pic>
        <p:nvPicPr>
          <p:cNvPr id="157" name="Google Shape;157;p26"/>
          <p:cNvPicPr preferRelativeResize="0"/>
          <p:nvPr/>
        </p:nvPicPr>
        <p:blipFill rotWithShape="1">
          <a:blip r:embed="rId2">
            <a:alphaModFix/>
          </a:blip>
          <a:srcRect b="24471" l="0" r="-310" t="0"/>
          <a:stretch/>
        </p:blipFill>
        <p:spPr>
          <a:xfrm>
            <a:off x="231648" y="163510"/>
            <a:ext cx="8668514" cy="4893889"/>
          </a:xfrm>
          <a:prstGeom prst="rect">
            <a:avLst/>
          </a:prstGeom>
          <a:noFill/>
          <a:ln>
            <a:noFill/>
          </a:ln>
        </p:spPr>
      </p:pic>
      <p:pic>
        <p:nvPicPr>
          <p:cNvPr id="158" name="Google Shape;158;p26"/>
          <p:cNvPicPr preferRelativeResize="0"/>
          <p:nvPr/>
        </p:nvPicPr>
        <p:blipFill rotWithShape="1">
          <a:blip r:embed="rId3">
            <a:alphaModFix/>
          </a:blip>
          <a:srcRect b="0" l="0" r="0" t="0"/>
          <a:stretch/>
        </p:blipFill>
        <p:spPr>
          <a:xfrm>
            <a:off x="746760" y="626158"/>
            <a:ext cx="1130556" cy="560645"/>
          </a:xfrm>
          <a:prstGeom prst="rect">
            <a:avLst/>
          </a:prstGeom>
          <a:noFill/>
          <a:ln>
            <a:noFill/>
          </a:ln>
        </p:spPr>
      </p:pic>
      <p:sp>
        <p:nvSpPr>
          <p:cNvPr id="159" name="Google Shape;159;p26"/>
          <p:cNvSpPr/>
          <p:nvPr/>
        </p:nvSpPr>
        <p:spPr>
          <a:xfrm>
            <a:off x="227235" y="1800226"/>
            <a:ext cx="4941600" cy="2162100"/>
          </a:xfrm>
          <a:prstGeom prst="rect">
            <a:avLst/>
          </a:prstGeom>
          <a:solidFill>
            <a:schemeClr val="lt2">
              <a:alpha val="81568"/>
            </a:schemeClr>
          </a:solidFill>
          <a:ln>
            <a:noFill/>
          </a:ln>
        </p:spPr>
        <p:txBody>
          <a:bodyPr anchorCtr="0" anchor="t" bIns="91425" lIns="182875" spcFirstLastPara="1" rIns="182875" wrap="square" tIns="13715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0" name="Google Shape;160;p26"/>
          <p:cNvSpPr txBox="1"/>
          <p:nvPr>
            <p:ph idx="1" type="subTitle"/>
          </p:nvPr>
        </p:nvSpPr>
        <p:spPr>
          <a:xfrm>
            <a:off x="685800"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algn="l">
              <a:lnSpc>
                <a:spcPct val="90000"/>
              </a:lnSpc>
              <a:spcBef>
                <a:spcPts val="750"/>
              </a:spcBef>
              <a:spcAft>
                <a:spcPts val="0"/>
              </a:spcAft>
              <a:buClr>
                <a:schemeClr val="lt1"/>
              </a:buClr>
              <a:buSzPts val="2000"/>
              <a:buNone/>
              <a:defRPr b="1" sz="2000">
                <a:solidFill>
                  <a:schemeClr val="lt1"/>
                </a:solidFill>
              </a:defRPr>
            </a:lvl1pPr>
            <a:lvl2pPr lvl="1" algn="ctr">
              <a:lnSpc>
                <a:spcPct val="90000"/>
              </a:lnSpc>
              <a:spcBef>
                <a:spcPts val="375"/>
              </a:spcBef>
              <a:spcAft>
                <a:spcPts val="0"/>
              </a:spcAft>
              <a:buClr>
                <a:srgbClr val="888888"/>
              </a:buClr>
              <a:buSzPts val="1800"/>
              <a:buNone/>
              <a:defRPr>
                <a:solidFill>
                  <a:srgbClr val="888888"/>
                </a:solidFill>
              </a:defRPr>
            </a:lvl2pPr>
            <a:lvl3pPr lvl="2" algn="ctr">
              <a:lnSpc>
                <a:spcPct val="90000"/>
              </a:lnSpc>
              <a:spcBef>
                <a:spcPts val="375"/>
              </a:spcBef>
              <a:spcAft>
                <a:spcPts val="0"/>
              </a:spcAft>
              <a:buClr>
                <a:srgbClr val="888888"/>
              </a:buClr>
              <a:buSzPts val="1500"/>
              <a:buNone/>
              <a:defRPr>
                <a:solidFill>
                  <a:srgbClr val="888888"/>
                </a:solidFill>
              </a:defRPr>
            </a:lvl3pPr>
            <a:lvl4pPr lvl="3" algn="ctr">
              <a:lnSpc>
                <a:spcPct val="90000"/>
              </a:lnSpc>
              <a:spcBef>
                <a:spcPts val="375"/>
              </a:spcBef>
              <a:spcAft>
                <a:spcPts val="0"/>
              </a:spcAft>
              <a:buClr>
                <a:srgbClr val="888888"/>
              </a:buClr>
              <a:buSzPts val="1350"/>
              <a:buNone/>
              <a:defRPr>
                <a:solidFill>
                  <a:srgbClr val="888888"/>
                </a:solidFill>
              </a:defRPr>
            </a:lvl4pPr>
            <a:lvl5pPr lvl="4" algn="ctr">
              <a:lnSpc>
                <a:spcPct val="90000"/>
              </a:lnSpc>
              <a:spcBef>
                <a:spcPts val="375"/>
              </a:spcBef>
              <a:spcAft>
                <a:spcPts val="0"/>
              </a:spcAft>
              <a:buClr>
                <a:srgbClr val="888888"/>
              </a:buClr>
              <a:buSzPts val="1350"/>
              <a:buNone/>
              <a:defRPr>
                <a:solidFill>
                  <a:srgbClr val="888888"/>
                </a:solidFill>
              </a:defRPr>
            </a:lvl5pPr>
            <a:lvl6pPr lvl="5" algn="ctr">
              <a:lnSpc>
                <a:spcPct val="90000"/>
              </a:lnSpc>
              <a:spcBef>
                <a:spcPts val="375"/>
              </a:spcBef>
              <a:spcAft>
                <a:spcPts val="0"/>
              </a:spcAft>
              <a:buClr>
                <a:srgbClr val="888888"/>
              </a:buClr>
              <a:buSzPts val="1350"/>
              <a:buNone/>
              <a:defRPr>
                <a:solidFill>
                  <a:srgbClr val="888888"/>
                </a:solidFill>
              </a:defRPr>
            </a:lvl6pPr>
            <a:lvl7pPr lvl="6" algn="ctr">
              <a:lnSpc>
                <a:spcPct val="90000"/>
              </a:lnSpc>
              <a:spcBef>
                <a:spcPts val="375"/>
              </a:spcBef>
              <a:spcAft>
                <a:spcPts val="0"/>
              </a:spcAft>
              <a:buClr>
                <a:srgbClr val="888888"/>
              </a:buClr>
              <a:buSzPts val="1350"/>
              <a:buNone/>
              <a:defRPr>
                <a:solidFill>
                  <a:srgbClr val="888888"/>
                </a:solidFill>
              </a:defRPr>
            </a:lvl7pPr>
            <a:lvl8pPr lvl="7" algn="ctr">
              <a:lnSpc>
                <a:spcPct val="90000"/>
              </a:lnSpc>
              <a:spcBef>
                <a:spcPts val="375"/>
              </a:spcBef>
              <a:spcAft>
                <a:spcPts val="0"/>
              </a:spcAft>
              <a:buClr>
                <a:srgbClr val="888888"/>
              </a:buClr>
              <a:buSzPts val="1350"/>
              <a:buNone/>
              <a:defRPr>
                <a:solidFill>
                  <a:srgbClr val="888888"/>
                </a:solidFill>
              </a:defRPr>
            </a:lvl8pPr>
            <a:lvl9pPr lvl="8" algn="ctr">
              <a:lnSpc>
                <a:spcPct val="90000"/>
              </a:lnSpc>
              <a:spcBef>
                <a:spcPts val="375"/>
              </a:spcBef>
              <a:spcAft>
                <a:spcPts val="0"/>
              </a:spcAft>
              <a:buClr>
                <a:srgbClr val="888888"/>
              </a:buClr>
              <a:buSzPts val="1350"/>
              <a:buNone/>
              <a:defRPr>
                <a:solidFill>
                  <a:srgbClr val="888888"/>
                </a:solidFill>
              </a:defRPr>
            </a:lvl9pPr>
          </a:lstStyle>
          <a:p/>
        </p:txBody>
      </p:sp>
      <p:cxnSp>
        <p:nvCxnSpPr>
          <p:cNvPr id="161" name="Google Shape;161;p26"/>
          <p:cNvCxnSpPr/>
          <p:nvPr/>
        </p:nvCxnSpPr>
        <p:spPr>
          <a:xfrm>
            <a:off x="746760"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spTree>
      <p:nvGrpSpPr>
        <p:cNvPr id="21" name="Shape 21"/>
        <p:cNvGrpSpPr/>
        <p:nvPr/>
      </p:nvGrpSpPr>
      <p:grpSpPr>
        <a:xfrm>
          <a:off x="0" y="0"/>
          <a:ext cx="0" cy="0"/>
          <a:chOff x="0" y="0"/>
          <a:chExt cx="0" cy="0"/>
        </a:xfrm>
      </p:grpSpPr>
      <p:pic>
        <p:nvPicPr>
          <p:cNvPr id="22" name="Google Shape;22;p14"/>
          <p:cNvPicPr preferRelativeResize="0"/>
          <p:nvPr/>
        </p:nvPicPr>
        <p:blipFill rotWithShape="1">
          <a:blip r:embed="rId2">
            <a:alphaModFix/>
          </a:blip>
          <a:srcRect b="0" l="0" r="0" t="0"/>
          <a:stretch/>
        </p:blipFill>
        <p:spPr>
          <a:xfrm>
            <a:off x="237067" y="153987"/>
            <a:ext cx="8669868" cy="4876800"/>
          </a:xfrm>
          <a:prstGeom prst="rect">
            <a:avLst/>
          </a:prstGeom>
          <a:noFill/>
          <a:ln>
            <a:noFill/>
          </a:ln>
        </p:spPr>
      </p:pic>
      <p:sp>
        <p:nvSpPr>
          <p:cNvPr id="23" name="Google Shape;23;p14"/>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algn="l">
              <a:lnSpc>
                <a:spcPct val="90000"/>
              </a:lnSpc>
              <a:spcBef>
                <a:spcPts val="750"/>
              </a:spcBef>
              <a:spcAft>
                <a:spcPts val="0"/>
              </a:spcAft>
              <a:buClr>
                <a:schemeClr val="lt1"/>
              </a:buClr>
              <a:buSzPts val="600"/>
              <a:buNone/>
              <a:defRPr sz="600">
                <a:solidFill>
                  <a:schemeClr val="lt1"/>
                </a:solidFill>
              </a:defRPr>
            </a:lvl1pPr>
            <a:lvl2pPr indent="-228600" lvl="1" marL="914400" algn="l">
              <a:lnSpc>
                <a:spcPct val="90000"/>
              </a:lnSpc>
              <a:spcBef>
                <a:spcPts val="375"/>
              </a:spcBef>
              <a:spcAft>
                <a:spcPts val="0"/>
              </a:spcAft>
              <a:buClr>
                <a:schemeClr val="lt1"/>
              </a:buClr>
              <a:buSzPts val="1800"/>
              <a:buNone/>
              <a:defRPr sz="1800">
                <a:solidFill>
                  <a:schemeClr val="lt1"/>
                </a:solidFill>
              </a:defRPr>
            </a:lvl2pPr>
            <a:lvl3pPr indent="-228600" lvl="2" marL="1371600" algn="l">
              <a:lnSpc>
                <a:spcPct val="90000"/>
              </a:lnSpc>
              <a:spcBef>
                <a:spcPts val="375"/>
              </a:spcBef>
              <a:spcAft>
                <a:spcPts val="0"/>
              </a:spcAft>
              <a:buClr>
                <a:schemeClr val="lt1"/>
              </a:buClr>
              <a:buSzPts val="1600"/>
              <a:buNone/>
              <a:defRPr sz="1600">
                <a:solidFill>
                  <a:schemeClr val="lt1"/>
                </a:solidFill>
              </a:defRPr>
            </a:lvl3pPr>
            <a:lvl4pPr indent="-228600" lvl="3" marL="1828800" algn="l">
              <a:lnSpc>
                <a:spcPct val="90000"/>
              </a:lnSpc>
              <a:spcBef>
                <a:spcPts val="375"/>
              </a:spcBef>
              <a:spcAft>
                <a:spcPts val="0"/>
              </a:spcAft>
              <a:buClr>
                <a:schemeClr val="lt1"/>
              </a:buClr>
              <a:buSzPts val="1400"/>
              <a:buNone/>
              <a:defRPr sz="1400">
                <a:solidFill>
                  <a:schemeClr val="lt1"/>
                </a:solidFill>
              </a:defRPr>
            </a:lvl4pPr>
            <a:lvl5pPr indent="-228600" lvl="4" marL="2286000" algn="l">
              <a:lnSpc>
                <a:spcPct val="90000"/>
              </a:lnSpc>
              <a:spcBef>
                <a:spcPts val="375"/>
              </a:spcBef>
              <a:spcAft>
                <a:spcPts val="0"/>
              </a:spcAft>
              <a:buClr>
                <a:schemeClr val="lt1"/>
              </a:buClr>
              <a:buSzPts val="1200"/>
              <a:buNone/>
              <a:defRPr sz="12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 name="Google Shape;24;p14"/>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25" name="Google Shape;25;p14"/>
          <p:cNvSpPr/>
          <p:nvPr/>
        </p:nvSpPr>
        <p:spPr>
          <a:xfrm>
            <a:off x="236760" y="1719943"/>
            <a:ext cx="5542200" cy="2640900"/>
          </a:xfrm>
          <a:prstGeom prst="rect">
            <a:avLst/>
          </a:prstGeom>
          <a:solidFill>
            <a:schemeClr val="lt2">
              <a:alpha val="81568"/>
            </a:schemeClr>
          </a:solidFill>
          <a:ln>
            <a:noFill/>
          </a:ln>
        </p:spPr>
        <p:txBody>
          <a:bodyPr anchorCtr="0" anchor="t" bIns="91425" lIns="182875" spcFirstLastPara="1" rIns="182875" wrap="square" tIns="13715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 name="Google Shape;26;p14"/>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2000"/>
              <a:buFont typeface="Avenir"/>
              <a:buNone/>
              <a:defRPr b="1" sz="2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27" name="Google Shape;27;p14"/>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28" name="Google Shape;28;p14"/>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algn="l">
              <a:lnSpc>
                <a:spcPct val="90000"/>
              </a:lnSpc>
              <a:spcBef>
                <a:spcPts val="750"/>
              </a:spcBef>
              <a:spcAft>
                <a:spcPts val="0"/>
              </a:spcAft>
              <a:buClr>
                <a:schemeClr val="lt1"/>
              </a:buClr>
              <a:buSzPts val="1600"/>
              <a:buNone/>
              <a:defRPr sz="1600">
                <a:solidFill>
                  <a:schemeClr val="lt1"/>
                </a:solidFill>
              </a:defRPr>
            </a:lvl1pPr>
            <a:lvl2pPr lvl="1" algn="ctr">
              <a:lnSpc>
                <a:spcPct val="90000"/>
              </a:lnSpc>
              <a:spcBef>
                <a:spcPts val="375"/>
              </a:spcBef>
              <a:spcAft>
                <a:spcPts val="0"/>
              </a:spcAft>
              <a:buClr>
                <a:srgbClr val="888888"/>
              </a:buClr>
              <a:buSzPts val="1800"/>
              <a:buNone/>
              <a:defRPr>
                <a:solidFill>
                  <a:srgbClr val="888888"/>
                </a:solidFill>
              </a:defRPr>
            </a:lvl2pPr>
            <a:lvl3pPr lvl="2" algn="ctr">
              <a:lnSpc>
                <a:spcPct val="90000"/>
              </a:lnSpc>
              <a:spcBef>
                <a:spcPts val="375"/>
              </a:spcBef>
              <a:spcAft>
                <a:spcPts val="0"/>
              </a:spcAft>
              <a:buClr>
                <a:srgbClr val="888888"/>
              </a:buClr>
              <a:buSzPts val="1500"/>
              <a:buNone/>
              <a:defRPr>
                <a:solidFill>
                  <a:srgbClr val="888888"/>
                </a:solidFill>
              </a:defRPr>
            </a:lvl3pPr>
            <a:lvl4pPr lvl="3" algn="ctr">
              <a:lnSpc>
                <a:spcPct val="90000"/>
              </a:lnSpc>
              <a:spcBef>
                <a:spcPts val="375"/>
              </a:spcBef>
              <a:spcAft>
                <a:spcPts val="0"/>
              </a:spcAft>
              <a:buClr>
                <a:srgbClr val="888888"/>
              </a:buClr>
              <a:buSzPts val="1350"/>
              <a:buNone/>
              <a:defRPr>
                <a:solidFill>
                  <a:srgbClr val="888888"/>
                </a:solidFill>
              </a:defRPr>
            </a:lvl4pPr>
            <a:lvl5pPr lvl="4" algn="ctr">
              <a:lnSpc>
                <a:spcPct val="90000"/>
              </a:lnSpc>
              <a:spcBef>
                <a:spcPts val="375"/>
              </a:spcBef>
              <a:spcAft>
                <a:spcPts val="0"/>
              </a:spcAft>
              <a:buClr>
                <a:srgbClr val="888888"/>
              </a:buClr>
              <a:buSzPts val="1350"/>
              <a:buNone/>
              <a:defRPr>
                <a:solidFill>
                  <a:srgbClr val="888888"/>
                </a:solidFill>
              </a:defRPr>
            </a:lvl5pPr>
            <a:lvl6pPr lvl="5" algn="ctr">
              <a:lnSpc>
                <a:spcPct val="90000"/>
              </a:lnSpc>
              <a:spcBef>
                <a:spcPts val="375"/>
              </a:spcBef>
              <a:spcAft>
                <a:spcPts val="0"/>
              </a:spcAft>
              <a:buClr>
                <a:srgbClr val="888888"/>
              </a:buClr>
              <a:buSzPts val="1350"/>
              <a:buNone/>
              <a:defRPr>
                <a:solidFill>
                  <a:srgbClr val="888888"/>
                </a:solidFill>
              </a:defRPr>
            </a:lvl6pPr>
            <a:lvl7pPr lvl="6" algn="ctr">
              <a:lnSpc>
                <a:spcPct val="90000"/>
              </a:lnSpc>
              <a:spcBef>
                <a:spcPts val="375"/>
              </a:spcBef>
              <a:spcAft>
                <a:spcPts val="0"/>
              </a:spcAft>
              <a:buClr>
                <a:srgbClr val="888888"/>
              </a:buClr>
              <a:buSzPts val="1350"/>
              <a:buNone/>
              <a:defRPr>
                <a:solidFill>
                  <a:srgbClr val="888888"/>
                </a:solidFill>
              </a:defRPr>
            </a:lvl7pPr>
            <a:lvl8pPr lvl="7" algn="ctr">
              <a:lnSpc>
                <a:spcPct val="90000"/>
              </a:lnSpc>
              <a:spcBef>
                <a:spcPts val="375"/>
              </a:spcBef>
              <a:spcAft>
                <a:spcPts val="0"/>
              </a:spcAft>
              <a:buClr>
                <a:srgbClr val="888888"/>
              </a:buClr>
              <a:buSzPts val="1350"/>
              <a:buNone/>
              <a:defRPr>
                <a:solidFill>
                  <a:srgbClr val="888888"/>
                </a:solidFill>
              </a:defRPr>
            </a:lvl8pPr>
            <a:lvl9pPr lvl="8" algn="ctr">
              <a:lnSpc>
                <a:spcPct val="90000"/>
              </a:lnSpc>
              <a:spcBef>
                <a:spcPts val="375"/>
              </a:spcBef>
              <a:spcAft>
                <a:spcPts val="0"/>
              </a:spcAft>
              <a:buClr>
                <a:srgbClr val="888888"/>
              </a:buClr>
              <a:buSzPts val="1350"/>
              <a:buNone/>
              <a:defRPr>
                <a:solidFill>
                  <a:srgbClr val="888888"/>
                </a:solidFill>
              </a:defRPr>
            </a:lvl9pPr>
          </a:lstStyle>
          <a:p/>
        </p:txBody>
      </p:sp>
      <p:sp>
        <p:nvSpPr>
          <p:cNvPr id="29" name="Google Shape;29;p14"/>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30" name="Google Shape;30;p14"/>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Table of Contents">
    <p:bg>
      <p:bgPr>
        <a:solidFill>
          <a:schemeClr val="lt1"/>
        </a:solidFill>
      </p:bgPr>
    </p:bg>
    <p:spTree>
      <p:nvGrpSpPr>
        <p:cNvPr id="31" name="Shape 31"/>
        <p:cNvGrpSpPr/>
        <p:nvPr/>
      </p:nvGrpSpPr>
      <p:grpSpPr>
        <a:xfrm>
          <a:off x="0" y="0"/>
          <a:ext cx="0" cy="0"/>
          <a:chOff x="0" y="0"/>
          <a:chExt cx="0" cy="0"/>
        </a:xfrm>
      </p:grpSpPr>
      <p:sp>
        <p:nvSpPr>
          <p:cNvPr id="32" name="Google Shape;32;p15"/>
          <p:cNvSpPr txBox="1"/>
          <p:nvPr>
            <p:ph type="title"/>
          </p:nvPr>
        </p:nvSpPr>
        <p:spPr>
          <a:xfrm>
            <a:off x="697333" y="634431"/>
            <a:ext cx="6431700" cy="424800"/>
          </a:xfrm>
          <a:prstGeom prst="rect">
            <a:avLst/>
          </a:prstGeom>
          <a:noFill/>
          <a:ln>
            <a:noFill/>
          </a:ln>
        </p:spPr>
        <p:txBody>
          <a:bodyPr anchorCtr="0" anchor="t" bIns="45700" lIns="91425" spcFirstLastPara="1" rIns="91425" wrap="square" tIns="45700">
            <a:spAutoFit/>
          </a:bodyPr>
          <a:lstStyle>
            <a:lvl1pPr lvl="0" algn="l">
              <a:lnSpc>
                <a:spcPct val="90000"/>
              </a:lnSpc>
              <a:spcBef>
                <a:spcPts val="0"/>
              </a:spcBef>
              <a:spcAft>
                <a:spcPts val="0"/>
              </a:spcAft>
              <a:buClr>
                <a:schemeClr val="lt2"/>
              </a:buClr>
              <a:buSzPts val="2400"/>
              <a:buFont typeface="Avenir"/>
              <a:buNone/>
              <a:defRPr b="1" sz="2400">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15"/>
          <p:cNvSpPr txBox="1"/>
          <p:nvPr>
            <p:ph idx="1" type="body"/>
          </p:nvPr>
        </p:nvSpPr>
        <p:spPr>
          <a:xfrm>
            <a:off x="789275" y="1572125"/>
            <a:ext cx="6339300" cy="27147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lt2"/>
              </a:buClr>
              <a:buSzPts val="2000"/>
              <a:buFont typeface="Arial"/>
              <a:buNone/>
              <a:defRPr b="0" sz="2000">
                <a:solidFill>
                  <a:schemeClr val="lt2"/>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 name="Google Shape;34;p15"/>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35" name="Google Shape;35;p15"/>
          <p:cNvCxnSpPr/>
          <p:nvPr/>
        </p:nvCxnSpPr>
        <p:spPr>
          <a:xfrm>
            <a:off x="1262716" y="1460386"/>
            <a:ext cx="0" cy="2024100"/>
          </a:xfrm>
          <a:prstGeom prst="straightConnector1">
            <a:avLst/>
          </a:prstGeom>
          <a:noFill/>
          <a:ln cap="flat" cmpd="sng" w="9525">
            <a:solidFill>
              <a:schemeClr val="lt2"/>
            </a:solidFill>
            <a:prstDash val="solid"/>
            <a:round/>
            <a:headEnd len="sm" w="sm" type="none"/>
            <a:tailEnd len="sm" w="sm" type="none"/>
          </a:ln>
        </p:spPr>
      </p:cxnSp>
      <p:cxnSp>
        <p:nvCxnSpPr>
          <p:cNvPr id="36" name="Google Shape;36;p15"/>
          <p:cNvCxnSpPr/>
          <p:nvPr/>
        </p:nvCxnSpPr>
        <p:spPr>
          <a:xfrm>
            <a:off x="696912" y="351878"/>
            <a:ext cx="7619400" cy="0"/>
          </a:xfrm>
          <a:prstGeom prst="straightConnector1">
            <a:avLst/>
          </a:prstGeom>
          <a:noFill/>
          <a:ln cap="flat" cmpd="sng" w="9525">
            <a:solidFill>
              <a:schemeClr val="lt2"/>
            </a:solidFill>
            <a:prstDash val="solid"/>
            <a:round/>
            <a:headEnd len="sm" w="sm" type="none"/>
            <a:tailEnd len="sm" w="sm" type="none"/>
          </a:ln>
        </p:spPr>
      </p:cxnSp>
      <p:cxnSp>
        <p:nvCxnSpPr>
          <p:cNvPr id="37" name="Google Shape;37;p15"/>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p:cSld name="Section Divider">
    <p:bg>
      <p:bgPr>
        <a:solidFill>
          <a:schemeClr val="lt1"/>
        </a:solidFill>
      </p:bgPr>
    </p:bg>
    <p:spTree>
      <p:nvGrpSpPr>
        <p:cNvPr id="38" name="Shape 38"/>
        <p:cNvGrpSpPr/>
        <p:nvPr/>
      </p:nvGrpSpPr>
      <p:grpSpPr>
        <a:xfrm>
          <a:off x="0" y="0"/>
          <a:ext cx="0" cy="0"/>
          <a:chOff x="0" y="0"/>
          <a:chExt cx="0" cy="0"/>
        </a:xfrm>
      </p:grpSpPr>
      <p:sp>
        <p:nvSpPr>
          <p:cNvPr id="39" name="Google Shape;39;p16"/>
          <p:cNvSpPr txBox="1"/>
          <p:nvPr>
            <p:ph type="title"/>
          </p:nvPr>
        </p:nvSpPr>
        <p:spPr>
          <a:xfrm>
            <a:off x="697333" y="1067103"/>
            <a:ext cx="6431700" cy="480000"/>
          </a:xfrm>
          <a:prstGeom prst="rect">
            <a:avLst/>
          </a:prstGeom>
          <a:noFill/>
          <a:ln>
            <a:noFill/>
          </a:ln>
        </p:spPr>
        <p:txBody>
          <a:bodyPr anchorCtr="0" anchor="t" bIns="45700" lIns="91425" spcFirstLastPara="1" rIns="91425" wrap="square" tIns="45700">
            <a:spAutoFit/>
          </a:bodyPr>
          <a:lstStyle>
            <a:lvl1pPr lvl="0" algn="l">
              <a:lnSpc>
                <a:spcPct val="90000"/>
              </a:lnSpc>
              <a:spcBef>
                <a:spcPts val="0"/>
              </a:spcBef>
              <a:spcAft>
                <a:spcPts val="0"/>
              </a:spcAft>
              <a:buClr>
                <a:schemeClr val="lt2"/>
              </a:buClr>
              <a:buSzPts val="2800"/>
              <a:buFont typeface="Avenir"/>
              <a:buNone/>
              <a:defRPr b="1" sz="2800">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6"/>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41" name="Google Shape;41;p16"/>
          <p:cNvCxnSpPr/>
          <p:nvPr/>
        </p:nvCxnSpPr>
        <p:spPr>
          <a:xfrm>
            <a:off x="696912" y="351878"/>
            <a:ext cx="7619400" cy="0"/>
          </a:xfrm>
          <a:prstGeom prst="straightConnector1">
            <a:avLst/>
          </a:prstGeom>
          <a:noFill/>
          <a:ln cap="flat" cmpd="sng" w="9525">
            <a:solidFill>
              <a:schemeClr val="lt2"/>
            </a:solidFill>
            <a:prstDash val="solid"/>
            <a:round/>
            <a:headEnd len="sm" w="sm" type="none"/>
            <a:tailEnd len="sm" w="sm" type="none"/>
          </a:ln>
        </p:spPr>
      </p:cxnSp>
      <p:cxnSp>
        <p:nvCxnSpPr>
          <p:cNvPr id="42" name="Google Shape;42;p16"/>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About Our Firm ">
  <p:cSld name="2_About Our Firm ">
    <p:bg>
      <p:bgPr>
        <a:solidFill>
          <a:schemeClr val="lt1"/>
        </a:solidFill>
      </p:bgPr>
    </p:bg>
    <p:spTree>
      <p:nvGrpSpPr>
        <p:cNvPr id="43" name="Shape 43"/>
        <p:cNvGrpSpPr/>
        <p:nvPr/>
      </p:nvGrpSpPr>
      <p:grpSpPr>
        <a:xfrm>
          <a:off x="0" y="0"/>
          <a:ext cx="0" cy="0"/>
          <a:chOff x="0" y="0"/>
          <a:chExt cx="0" cy="0"/>
        </a:xfrm>
      </p:grpSpPr>
      <p:sp>
        <p:nvSpPr>
          <p:cNvPr id="44" name="Google Shape;44;p17"/>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algn="l">
              <a:lnSpc>
                <a:spcPct val="90000"/>
              </a:lnSpc>
              <a:spcBef>
                <a:spcPts val="0"/>
              </a:spcBef>
              <a:spcAft>
                <a:spcPts val="0"/>
              </a:spcAft>
              <a:buClr>
                <a:schemeClr val="lt2"/>
              </a:buClr>
              <a:buSzPts val="1800"/>
              <a:buFont typeface="Avenir"/>
              <a:buNone/>
              <a:defRPr b="1" sz="1800">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17"/>
          <p:cNvSpPr txBox="1"/>
          <p:nvPr>
            <p:ph idx="1" type="body"/>
          </p:nvPr>
        </p:nvSpPr>
        <p:spPr>
          <a:xfrm>
            <a:off x="696900" y="991404"/>
            <a:ext cx="7619400" cy="3417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2"/>
              </a:buClr>
              <a:buSzPts val="1200"/>
              <a:buFont typeface="Arial"/>
              <a:buNone/>
              <a:defRPr b="1" sz="1200">
                <a:solidFill>
                  <a:schemeClr val="dk2"/>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6" name="Google Shape;46;p17"/>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47" name="Google Shape;47;p17"/>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48" name="Google Shape;48;p17"/>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49" name="Google Shape;49;p17"/>
          <p:cNvSpPr/>
          <p:nvPr>
            <p:ph idx="2" type="pic"/>
          </p:nvPr>
        </p:nvSpPr>
        <p:spPr>
          <a:xfrm>
            <a:off x="696913" y="1405023"/>
            <a:ext cx="911100" cy="760500"/>
          </a:xfrm>
          <a:prstGeom prst="rect">
            <a:avLst/>
          </a:prstGeom>
          <a:noFill/>
          <a:ln>
            <a:noFill/>
          </a:ln>
        </p:spPr>
      </p:sp>
      <p:sp>
        <p:nvSpPr>
          <p:cNvPr id="50" name="Google Shape;50;p17"/>
          <p:cNvSpPr/>
          <p:nvPr>
            <p:ph idx="3" type="pic"/>
          </p:nvPr>
        </p:nvSpPr>
        <p:spPr>
          <a:xfrm>
            <a:off x="696901" y="2252695"/>
            <a:ext cx="911100" cy="760500"/>
          </a:xfrm>
          <a:prstGeom prst="rect">
            <a:avLst/>
          </a:prstGeom>
          <a:noFill/>
          <a:ln>
            <a:noFill/>
          </a:ln>
        </p:spPr>
      </p:sp>
      <p:sp>
        <p:nvSpPr>
          <p:cNvPr id="51" name="Google Shape;51;p17"/>
          <p:cNvSpPr/>
          <p:nvPr>
            <p:ph idx="4" type="pic"/>
          </p:nvPr>
        </p:nvSpPr>
        <p:spPr>
          <a:xfrm>
            <a:off x="696900" y="3091775"/>
            <a:ext cx="911100" cy="760500"/>
          </a:xfrm>
          <a:prstGeom prst="rect">
            <a:avLst/>
          </a:prstGeom>
          <a:noFill/>
          <a:ln>
            <a:noFill/>
          </a:ln>
        </p:spPr>
      </p:sp>
      <p:sp>
        <p:nvSpPr>
          <p:cNvPr id="52" name="Google Shape;52;p17"/>
          <p:cNvSpPr/>
          <p:nvPr>
            <p:ph idx="5" type="pic"/>
          </p:nvPr>
        </p:nvSpPr>
        <p:spPr>
          <a:xfrm>
            <a:off x="696899" y="3921229"/>
            <a:ext cx="911100" cy="760500"/>
          </a:xfrm>
          <a:prstGeom prst="rect">
            <a:avLst/>
          </a:prstGeom>
          <a:noFill/>
          <a:ln>
            <a:noFill/>
          </a:ln>
        </p:spPr>
      </p:sp>
      <p:sp>
        <p:nvSpPr>
          <p:cNvPr id="53" name="Google Shape;53;p17"/>
          <p:cNvSpPr txBox="1"/>
          <p:nvPr>
            <p:ph idx="6" type="body"/>
          </p:nvPr>
        </p:nvSpPr>
        <p:spPr>
          <a:xfrm>
            <a:off x="1684675" y="1448519"/>
            <a:ext cx="6631500" cy="755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4" name="Google Shape;54;p17"/>
          <p:cNvSpPr txBox="1"/>
          <p:nvPr>
            <p:ph idx="7" type="body"/>
          </p:nvPr>
        </p:nvSpPr>
        <p:spPr>
          <a:xfrm>
            <a:off x="1684675" y="2284068"/>
            <a:ext cx="6631500" cy="755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5" name="Google Shape;55;p17"/>
          <p:cNvSpPr txBox="1"/>
          <p:nvPr>
            <p:ph idx="8" type="body"/>
          </p:nvPr>
        </p:nvSpPr>
        <p:spPr>
          <a:xfrm>
            <a:off x="1684675" y="3119617"/>
            <a:ext cx="6631500" cy="755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6" name="Google Shape;56;p17"/>
          <p:cNvSpPr txBox="1"/>
          <p:nvPr>
            <p:ph idx="9" type="body"/>
          </p:nvPr>
        </p:nvSpPr>
        <p:spPr>
          <a:xfrm>
            <a:off x="1684675" y="3944477"/>
            <a:ext cx="6631500" cy="755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Team">
  <p:cSld name="Our Team">
    <p:bg>
      <p:bgPr>
        <a:solidFill>
          <a:schemeClr val="lt1"/>
        </a:solidFill>
      </p:bgPr>
    </p:bg>
    <p:spTree>
      <p:nvGrpSpPr>
        <p:cNvPr id="57" name="Shape 57"/>
        <p:cNvGrpSpPr/>
        <p:nvPr/>
      </p:nvGrpSpPr>
      <p:grpSpPr>
        <a:xfrm>
          <a:off x="0" y="0"/>
          <a:ext cx="0" cy="0"/>
          <a:chOff x="0" y="0"/>
          <a:chExt cx="0" cy="0"/>
        </a:xfrm>
      </p:grpSpPr>
      <p:sp>
        <p:nvSpPr>
          <p:cNvPr id="58" name="Google Shape;58;p18"/>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algn="l">
              <a:lnSpc>
                <a:spcPct val="90000"/>
              </a:lnSpc>
              <a:spcBef>
                <a:spcPts val="0"/>
              </a:spcBef>
              <a:spcAft>
                <a:spcPts val="0"/>
              </a:spcAft>
              <a:buClr>
                <a:schemeClr val="lt2"/>
              </a:buClr>
              <a:buSzPts val="1800"/>
              <a:buFont typeface="Avenir"/>
              <a:buNone/>
              <a:defRPr b="1" sz="1800">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8"/>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60" name="Google Shape;60;p18"/>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61" name="Google Shape;61;p18"/>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62" name="Google Shape;62;p18"/>
          <p:cNvSpPr/>
          <p:nvPr>
            <p:ph idx="2" type="pic"/>
          </p:nvPr>
        </p:nvSpPr>
        <p:spPr>
          <a:xfrm>
            <a:off x="697345" y="930629"/>
            <a:ext cx="911100" cy="893700"/>
          </a:xfrm>
          <a:prstGeom prst="rect">
            <a:avLst/>
          </a:prstGeom>
          <a:noFill/>
          <a:ln>
            <a:noFill/>
          </a:ln>
        </p:spPr>
      </p:sp>
      <p:sp>
        <p:nvSpPr>
          <p:cNvPr id="63" name="Google Shape;63;p18"/>
          <p:cNvSpPr txBox="1"/>
          <p:nvPr>
            <p:ph idx="1" type="body"/>
          </p:nvPr>
        </p:nvSpPr>
        <p:spPr>
          <a:xfrm>
            <a:off x="1685107" y="916375"/>
            <a:ext cx="6631200" cy="2172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4" name="Google Shape;64;p18"/>
          <p:cNvSpPr/>
          <p:nvPr>
            <p:ph idx="3" type="pic"/>
          </p:nvPr>
        </p:nvSpPr>
        <p:spPr>
          <a:xfrm>
            <a:off x="697345" y="1929730"/>
            <a:ext cx="911100" cy="895200"/>
          </a:xfrm>
          <a:prstGeom prst="rect">
            <a:avLst/>
          </a:prstGeom>
          <a:noFill/>
          <a:ln>
            <a:noFill/>
          </a:ln>
        </p:spPr>
      </p:sp>
      <p:sp>
        <p:nvSpPr>
          <p:cNvPr id="65" name="Google Shape;65;p18"/>
          <p:cNvSpPr/>
          <p:nvPr>
            <p:ph idx="4" type="pic"/>
          </p:nvPr>
        </p:nvSpPr>
        <p:spPr>
          <a:xfrm>
            <a:off x="697345" y="2930285"/>
            <a:ext cx="911100" cy="895200"/>
          </a:xfrm>
          <a:prstGeom prst="rect">
            <a:avLst/>
          </a:prstGeom>
          <a:noFill/>
          <a:ln>
            <a:noFill/>
          </a:ln>
        </p:spPr>
      </p:sp>
      <p:sp>
        <p:nvSpPr>
          <p:cNvPr id="66" name="Google Shape;66;p18"/>
          <p:cNvSpPr/>
          <p:nvPr>
            <p:ph idx="5" type="pic"/>
          </p:nvPr>
        </p:nvSpPr>
        <p:spPr>
          <a:xfrm>
            <a:off x="696912" y="3930841"/>
            <a:ext cx="911100" cy="895200"/>
          </a:xfrm>
          <a:prstGeom prst="rect">
            <a:avLst/>
          </a:prstGeom>
          <a:noFill/>
          <a:ln>
            <a:noFill/>
          </a:ln>
        </p:spPr>
      </p:sp>
      <p:sp>
        <p:nvSpPr>
          <p:cNvPr id="67" name="Google Shape;67;p18"/>
          <p:cNvSpPr txBox="1"/>
          <p:nvPr>
            <p:ph idx="6" type="body"/>
          </p:nvPr>
        </p:nvSpPr>
        <p:spPr>
          <a:xfrm>
            <a:off x="1685107" y="1108015"/>
            <a:ext cx="6631200" cy="6489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8" name="Google Shape;68;p18"/>
          <p:cNvSpPr txBox="1"/>
          <p:nvPr>
            <p:ph idx="7" type="body"/>
          </p:nvPr>
        </p:nvSpPr>
        <p:spPr>
          <a:xfrm>
            <a:off x="1685107" y="1923393"/>
            <a:ext cx="6631200" cy="2172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9" name="Google Shape;69;p18"/>
          <p:cNvSpPr txBox="1"/>
          <p:nvPr>
            <p:ph idx="8" type="body"/>
          </p:nvPr>
        </p:nvSpPr>
        <p:spPr>
          <a:xfrm>
            <a:off x="1685107" y="2124658"/>
            <a:ext cx="6631200" cy="6489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0" name="Google Shape;70;p18"/>
          <p:cNvSpPr txBox="1"/>
          <p:nvPr>
            <p:ph idx="9" type="body"/>
          </p:nvPr>
        </p:nvSpPr>
        <p:spPr>
          <a:xfrm>
            <a:off x="1685107" y="2930285"/>
            <a:ext cx="6631200" cy="2172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1" name="Google Shape;71;p18"/>
          <p:cNvSpPr txBox="1"/>
          <p:nvPr>
            <p:ph idx="13" type="body"/>
          </p:nvPr>
        </p:nvSpPr>
        <p:spPr>
          <a:xfrm>
            <a:off x="1685107" y="3131550"/>
            <a:ext cx="6631200" cy="6489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2" name="Google Shape;72;p18"/>
          <p:cNvSpPr txBox="1"/>
          <p:nvPr>
            <p:ph idx="14" type="body"/>
          </p:nvPr>
        </p:nvSpPr>
        <p:spPr>
          <a:xfrm>
            <a:off x="1685107" y="3931092"/>
            <a:ext cx="6631200" cy="2172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3" name="Google Shape;73;p18"/>
          <p:cNvSpPr txBox="1"/>
          <p:nvPr>
            <p:ph idx="15" type="body"/>
          </p:nvPr>
        </p:nvSpPr>
        <p:spPr>
          <a:xfrm>
            <a:off x="1685107" y="4122732"/>
            <a:ext cx="6631200" cy="6489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st Performance">
  <p:cSld name="Past Performance">
    <p:bg>
      <p:bgPr>
        <a:solidFill>
          <a:schemeClr val="lt1"/>
        </a:solidFill>
      </p:bgPr>
    </p:bg>
    <p:spTree>
      <p:nvGrpSpPr>
        <p:cNvPr id="74" name="Shape 74"/>
        <p:cNvGrpSpPr/>
        <p:nvPr/>
      </p:nvGrpSpPr>
      <p:grpSpPr>
        <a:xfrm>
          <a:off x="0" y="0"/>
          <a:ext cx="0" cy="0"/>
          <a:chOff x="0" y="0"/>
          <a:chExt cx="0" cy="0"/>
        </a:xfrm>
      </p:grpSpPr>
      <p:sp>
        <p:nvSpPr>
          <p:cNvPr id="75" name="Google Shape;75;p19"/>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algn="l">
              <a:lnSpc>
                <a:spcPct val="90000"/>
              </a:lnSpc>
              <a:spcBef>
                <a:spcPts val="0"/>
              </a:spcBef>
              <a:spcAft>
                <a:spcPts val="0"/>
              </a:spcAft>
              <a:buClr>
                <a:schemeClr val="lt2"/>
              </a:buClr>
              <a:buSzPts val="1800"/>
              <a:buFont typeface="Avenir"/>
              <a:buNone/>
              <a:defRPr b="1" sz="1800">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9"/>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77" name="Google Shape;77;p19"/>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78" name="Google Shape;78;p19"/>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79" name="Google Shape;79;p19"/>
          <p:cNvSpPr txBox="1"/>
          <p:nvPr>
            <p:ph idx="1" type="body"/>
          </p:nvPr>
        </p:nvSpPr>
        <p:spPr>
          <a:xfrm>
            <a:off x="3149864" y="993375"/>
            <a:ext cx="5166300" cy="2088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750"/>
              </a:spcBef>
              <a:spcAft>
                <a:spcPts val="0"/>
              </a:spcAft>
              <a:buClr>
                <a:schemeClr val="lt2"/>
              </a:buClr>
              <a:buSzPts val="1000"/>
              <a:buFont typeface="Arial"/>
              <a:buNone/>
              <a:defRPr b="1" i="0" sz="1000">
                <a:solidFill>
                  <a:schemeClr val="lt2"/>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0" name="Google Shape;80;p19"/>
          <p:cNvSpPr txBox="1"/>
          <p:nvPr>
            <p:ph idx="2" type="body"/>
          </p:nvPr>
        </p:nvSpPr>
        <p:spPr>
          <a:xfrm>
            <a:off x="696911" y="1534293"/>
            <a:ext cx="2340900" cy="1087500"/>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0"/>
              </a:spcBef>
              <a:spcAft>
                <a:spcPts val="0"/>
              </a:spcAft>
              <a:buClr>
                <a:schemeClr val="dk1"/>
              </a:buClr>
              <a:buSzPts val="900"/>
              <a:buFont typeface="Arial"/>
              <a:buNone/>
              <a:defRPr b="0" i="0" sz="900">
                <a:solidFill>
                  <a:schemeClr val="dk1"/>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1" name="Google Shape;81;p19"/>
          <p:cNvSpPr txBox="1"/>
          <p:nvPr>
            <p:ph idx="3" type="body"/>
          </p:nvPr>
        </p:nvSpPr>
        <p:spPr>
          <a:xfrm>
            <a:off x="696911" y="979443"/>
            <a:ext cx="2340900" cy="6279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dk2"/>
              </a:buClr>
              <a:buSzPts val="1050"/>
              <a:buNone/>
              <a:defRPr b="1" sz="1050">
                <a:solidFill>
                  <a:schemeClr val="dk2"/>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2" name="Google Shape;82;p19"/>
          <p:cNvSpPr txBox="1"/>
          <p:nvPr>
            <p:ph idx="4" type="body"/>
          </p:nvPr>
        </p:nvSpPr>
        <p:spPr>
          <a:xfrm>
            <a:off x="3149865" y="1202076"/>
            <a:ext cx="5166300" cy="1080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900"/>
              <a:buNone/>
              <a:defRPr sz="900"/>
            </a:lvl1pPr>
            <a:lvl2pPr indent="-228600" lvl="1" marL="914400" algn="l">
              <a:lnSpc>
                <a:spcPct val="90000"/>
              </a:lnSpc>
              <a:spcBef>
                <a:spcPts val="375"/>
              </a:spcBef>
              <a:spcAft>
                <a:spcPts val="0"/>
              </a:spcAft>
              <a:buClr>
                <a:schemeClr val="dk1"/>
              </a:buClr>
              <a:buSzPts val="900"/>
              <a:buNone/>
              <a:defRPr sz="90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900"/>
              <a:buNone/>
              <a:defRPr sz="900"/>
            </a:lvl4pPr>
            <a:lvl5pPr indent="-228600" lvl="4" marL="2286000" algn="l">
              <a:lnSpc>
                <a:spcPct val="90000"/>
              </a:lnSpc>
              <a:spcBef>
                <a:spcPts val="375"/>
              </a:spcBef>
              <a:spcAft>
                <a:spcPts val="0"/>
              </a:spcAft>
              <a:buClr>
                <a:schemeClr val="dk1"/>
              </a:buClr>
              <a:buSzPts val="900"/>
              <a:buNone/>
              <a:defRPr sz="90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3" name="Google Shape;83;p19"/>
          <p:cNvSpPr txBox="1"/>
          <p:nvPr>
            <p:ph idx="5" type="body"/>
          </p:nvPr>
        </p:nvSpPr>
        <p:spPr>
          <a:xfrm>
            <a:off x="3149864" y="2760090"/>
            <a:ext cx="5166300" cy="2088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750"/>
              </a:spcBef>
              <a:spcAft>
                <a:spcPts val="0"/>
              </a:spcAft>
              <a:buClr>
                <a:schemeClr val="lt2"/>
              </a:buClr>
              <a:buSzPts val="1000"/>
              <a:buFont typeface="Arial"/>
              <a:buNone/>
              <a:defRPr b="1" i="0" sz="1000">
                <a:solidFill>
                  <a:schemeClr val="lt2"/>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4" name="Google Shape;84;p19"/>
          <p:cNvSpPr txBox="1"/>
          <p:nvPr>
            <p:ph idx="6" type="body"/>
          </p:nvPr>
        </p:nvSpPr>
        <p:spPr>
          <a:xfrm>
            <a:off x="696911" y="3301008"/>
            <a:ext cx="2340900" cy="1087500"/>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0"/>
              </a:spcBef>
              <a:spcAft>
                <a:spcPts val="0"/>
              </a:spcAft>
              <a:buClr>
                <a:schemeClr val="dk1"/>
              </a:buClr>
              <a:buSzPts val="900"/>
              <a:buFont typeface="Arial"/>
              <a:buNone/>
              <a:defRPr b="0" i="0" sz="900">
                <a:solidFill>
                  <a:schemeClr val="dk1"/>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5" name="Google Shape;85;p19"/>
          <p:cNvSpPr txBox="1"/>
          <p:nvPr>
            <p:ph idx="7" type="body"/>
          </p:nvPr>
        </p:nvSpPr>
        <p:spPr>
          <a:xfrm>
            <a:off x="696911" y="2746158"/>
            <a:ext cx="2340900" cy="6279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0"/>
              </a:spcBef>
              <a:spcAft>
                <a:spcPts val="0"/>
              </a:spcAft>
              <a:buClr>
                <a:schemeClr val="dk2"/>
              </a:buClr>
              <a:buSzPts val="1050"/>
              <a:buNone/>
              <a:defRPr b="1" sz="1050">
                <a:solidFill>
                  <a:schemeClr val="dk2"/>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6" name="Google Shape;86;p19"/>
          <p:cNvSpPr txBox="1"/>
          <p:nvPr>
            <p:ph idx="8" type="body"/>
          </p:nvPr>
        </p:nvSpPr>
        <p:spPr>
          <a:xfrm>
            <a:off x="3149865" y="2968791"/>
            <a:ext cx="5166300" cy="1080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900"/>
              <a:buNone/>
              <a:defRPr sz="900"/>
            </a:lvl1pPr>
            <a:lvl2pPr indent="-228600" lvl="1" marL="914400" algn="l">
              <a:lnSpc>
                <a:spcPct val="90000"/>
              </a:lnSpc>
              <a:spcBef>
                <a:spcPts val="375"/>
              </a:spcBef>
              <a:spcAft>
                <a:spcPts val="0"/>
              </a:spcAft>
              <a:buClr>
                <a:schemeClr val="dk1"/>
              </a:buClr>
              <a:buSzPts val="900"/>
              <a:buNone/>
              <a:defRPr sz="90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900"/>
              <a:buNone/>
              <a:defRPr sz="900"/>
            </a:lvl4pPr>
            <a:lvl5pPr indent="-228600" lvl="4" marL="2286000" algn="l">
              <a:lnSpc>
                <a:spcPct val="90000"/>
              </a:lnSpc>
              <a:spcBef>
                <a:spcPts val="375"/>
              </a:spcBef>
              <a:spcAft>
                <a:spcPts val="0"/>
              </a:spcAft>
              <a:buClr>
                <a:schemeClr val="dk1"/>
              </a:buClr>
              <a:buSzPts val="900"/>
              <a:buNone/>
              <a:defRPr sz="90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V">
  <p:cSld name="CV">
    <p:bg>
      <p:bgPr>
        <a:solidFill>
          <a:schemeClr val="lt1"/>
        </a:solidFill>
      </p:bgPr>
    </p:bg>
    <p:spTree>
      <p:nvGrpSpPr>
        <p:cNvPr id="87" name="Shape 87"/>
        <p:cNvGrpSpPr/>
        <p:nvPr/>
      </p:nvGrpSpPr>
      <p:grpSpPr>
        <a:xfrm>
          <a:off x="0" y="0"/>
          <a:ext cx="0" cy="0"/>
          <a:chOff x="0" y="0"/>
          <a:chExt cx="0" cy="0"/>
        </a:xfrm>
      </p:grpSpPr>
      <p:sp>
        <p:nvSpPr>
          <p:cNvPr id="88" name="Google Shape;88;p20"/>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algn="l">
              <a:lnSpc>
                <a:spcPct val="90000"/>
              </a:lnSpc>
              <a:spcBef>
                <a:spcPts val="0"/>
              </a:spcBef>
              <a:spcAft>
                <a:spcPts val="0"/>
              </a:spcAft>
              <a:buClr>
                <a:schemeClr val="dk2"/>
              </a:buClr>
              <a:buSzPts val="1800"/>
              <a:buFont typeface="Avenir"/>
              <a:buNone/>
              <a:defRPr b="1" sz="1800">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20"/>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90" name="Google Shape;90;p20"/>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91" name="Google Shape;91;p20"/>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cxnSp>
        <p:nvCxnSpPr>
          <p:cNvPr id="92" name="Google Shape;92;p20"/>
          <p:cNvCxnSpPr/>
          <p:nvPr/>
        </p:nvCxnSpPr>
        <p:spPr>
          <a:xfrm>
            <a:off x="2520016" y="991404"/>
            <a:ext cx="0" cy="3853200"/>
          </a:xfrm>
          <a:prstGeom prst="straightConnector1">
            <a:avLst/>
          </a:prstGeom>
          <a:noFill/>
          <a:ln cap="flat" cmpd="sng" w="9525">
            <a:solidFill>
              <a:schemeClr val="lt2"/>
            </a:solidFill>
            <a:prstDash val="solid"/>
            <a:round/>
            <a:headEnd len="sm" w="sm" type="none"/>
            <a:tailEnd len="sm" w="sm" type="none"/>
          </a:ln>
        </p:spPr>
      </p:cxnSp>
      <p:sp>
        <p:nvSpPr>
          <p:cNvPr id="93" name="Google Shape;93;p20"/>
          <p:cNvSpPr txBox="1"/>
          <p:nvPr>
            <p:ph idx="1" type="body"/>
          </p:nvPr>
        </p:nvSpPr>
        <p:spPr>
          <a:xfrm>
            <a:off x="2704282" y="934255"/>
            <a:ext cx="5611800" cy="1917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750"/>
              </a:spcBef>
              <a:spcAft>
                <a:spcPts val="0"/>
              </a:spcAft>
              <a:buClr>
                <a:schemeClr val="lt2"/>
              </a:buClr>
              <a:buSzPts val="1050"/>
              <a:buFont typeface="Arial"/>
              <a:buNone/>
              <a:defRPr b="1" i="0" sz="1050">
                <a:solidFill>
                  <a:schemeClr val="lt2"/>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4" name="Google Shape;94;p20"/>
          <p:cNvSpPr txBox="1"/>
          <p:nvPr>
            <p:ph idx="2" type="body"/>
          </p:nvPr>
        </p:nvSpPr>
        <p:spPr>
          <a:xfrm>
            <a:off x="2704282" y="2634637"/>
            <a:ext cx="5611800" cy="1914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750"/>
              </a:spcBef>
              <a:spcAft>
                <a:spcPts val="0"/>
              </a:spcAft>
              <a:buClr>
                <a:schemeClr val="lt2"/>
              </a:buClr>
              <a:buSzPts val="1050"/>
              <a:buFont typeface="Arial"/>
              <a:buNone/>
              <a:defRPr b="1" i="0" sz="1050">
                <a:solidFill>
                  <a:schemeClr val="lt2"/>
                </a:solidFill>
              </a:defRPr>
            </a:lvl1pPr>
            <a:lvl2pPr indent="-355600" lvl="1" marL="9144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5" name="Google Shape;95;p20"/>
          <p:cNvSpPr txBox="1"/>
          <p:nvPr>
            <p:ph idx="3" type="body"/>
          </p:nvPr>
        </p:nvSpPr>
        <p:spPr>
          <a:xfrm>
            <a:off x="696913" y="944564"/>
            <a:ext cx="1731900" cy="341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lt2"/>
              </a:buClr>
              <a:buSzPts val="1100"/>
              <a:buNone/>
              <a:defRPr i="1" sz="1100">
                <a:solidFill>
                  <a:schemeClr val="lt2"/>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6" name="Google Shape;96;p20"/>
          <p:cNvSpPr txBox="1"/>
          <p:nvPr>
            <p:ph idx="4" type="body"/>
          </p:nvPr>
        </p:nvSpPr>
        <p:spPr>
          <a:xfrm>
            <a:off x="695922" y="1492597"/>
            <a:ext cx="1731900" cy="341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rgbClr val="7F7F7F"/>
              </a:buClr>
              <a:buSzPts val="1050"/>
              <a:buNone/>
              <a:defRPr sz="1050">
                <a:solidFill>
                  <a:srgbClr val="7F7F7F"/>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7" name="Google Shape;97;p20"/>
          <p:cNvSpPr txBox="1"/>
          <p:nvPr>
            <p:ph idx="5" type="body"/>
          </p:nvPr>
        </p:nvSpPr>
        <p:spPr>
          <a:xfrm>
            <a:off x="695922" y="1685577"/>
            <a:ext cx="1731900" cy="341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lt2"/>
              </a:buClr>
              <a:buSzPts val="1050"/>
              <a:buNone/>
              <a:defRPr b="1" sz="1050">
                <a:solidFill>
                  <a:schemeClr val="lt2"/>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8" name="Google Shape;98;p20"/>
          <p:cNvSpPr txBox="1"/>
          <p:nvPr>
            <p:ph idx="6" type="body"/>
          </p:nvPr>
        </p:nvSpPr>
        <p:spPr>
          <a:xfrm>
            <a:off x="695922" y="2102595"/>
            <a:ext cx="1731900" cy="3414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750"/>
              </a:spcBef>
              <a:spcAft>
                <a:spcPts val="0"/>
              </a:spcAft>
              <a:buClr>
                <a:schemeClr val="lt2"/>
              </a:buClr>
              <a:buSzPts val="900"/>
              <a:buNone/>
              <a:defRPr b="1" sz="900">
                <a:solidFill>
                  <a:schemeClr val="lt2"/>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9" name="Google Shape;99;p20"/>
          <p:cNvSpPr txBox="1"/>
          <p:nvPr>
            <p:ph idx="7" type="body"/>
          </p:nvPr>
        </p:nvSpPr>
        <p:spPr>
          <a:xfrm>
            <a:off x="695922" y="2403244"/>
            <a:ext cx="1731900" cy="341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rgbClr val="7F7F7F"/>
              </a:buClr>
              <a:buSzPts val="900"/>
              <a:buNone/>
              <a:defRPr sz="900">
                <a:solidFill>
                  <a:srgbClr val="7F7F7F"/>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0" name="Google Shape;100;p20"/>
          <p:cNvSpPr txBox="1"/>
          <p:nvPr>
            <p:ph idx="8" type="body"/>
          </p:nvPr>
        </p:nvSpPr>
        <p:spPr>
          <a:xfrm>
            <a:off x="695922" y="2923174"/>
            <a:ext cx="1731900" cy="341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lt2"/>
              </a:buClr>
              <a:buSzPts val="900"/>
              <a:buNone/>
              <a:defRPr b="1" sz="900">
                <a:solidFill>
                  <a:schemeClr val="lt2"/>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1" name="Google Shape;101;p20"/>
          <p:cNvSpPr txBox="1"/>
          <p:nvPr>
            <p:ph idx="9" type="body"/>
          </p:nvPr>
        </p:nvSpPr>
        <p:spPr>
          <a:xfrm>
            <a:off x="695922" y="3099998"/>
            <a:ext cx="1731900" cy="341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rgbClr val="7F7F7F"/>
              </a:buClr>
              <a:buSzPts val="900"/>
              <a:buNone/>
              <a:defRPr sz="900">
                <a:solidFill>
                  <a:srgbClr val="7F7F7F"/>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2" name="Google Shape;102;p20"/>
          <p:cNvSpPr txBox="1"/>
          <p:nvPr>
            <p:ph idx="13" type="body"/>
          </p:nvPr>
        </p:nvSpPr>
        <p:spPr>
          <a:xfrm>
            <a:off x="695922" y="3591163"/>
            <a:ext cx="1731900" cy="3414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750"/>
              </a:spcBef>
              <a:spcAft>
                <a:spcPts val="0"/>
              </a:spcAft>
              <a:buClr>
                <a:schemeClr val="lt2"/>
              </a:buClr>
              <a:buSzPts val="900"/>
              <a:buNone/>
              <a:defRPr b="1" sz="900">
                <a:solidFill>
                  <a:schemeClr val="lt2"/>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3" name="Google Shape;103;p20"/>
          <p:cNvSpPr txBox="1"/>
          <p:nvPr>
            <p:ph idx="14" type="body"/>
          </p:nvPr>
        </p:nvSpPr>
        <p:spPr>
          <a:xfrm>
            <a:off x="695922" y="3920387"/>
            <a:ext cx="1731900" cy="341400"/>
          </a:xfrm>
          <a:prstGeom prst="rect">
            <a:avLst/>
          </a:prstGeom>
          <a:noFill/>
          <a:ln>
            <a:noFill/>
          </a:ln>
        </p:spPr>
        <p:txBody>
          <a:bodyPr anchorCtr="0" anchor="t" bIns="45700" lIns="91425" spcFirstLastPara="1" rIns="91425" wrap="square" tIns="45700">
            <a:normAutofit/>
          </a:bodyPr>
          <a:lstStyle>
            <a:lvl1pPr indent="-285750" lvl="0" marL="457200" algn="l">
              <a:lnSpc>
                <a:spcPct val="90000"/>
              </a:lnSpc>
              <a:spcBef>
                <a:spcPts val="750"/>
              </a:spcBef>
              <a:spcAft>
                <a:spcPts val="0"/>
              </a:spcAft>
              <a:buClr>
                <a:srgbClr val="7F7F7F"/>
              </a:buClr>
              <a:buSzPts val="900"/>
              <a:buFont typeface="Arial"/>
              <a:buChar char="•"/>
              <a:defRPr sz="900">
                <a:solidFill>
                  <a:srgbClr val="7F7F7F"/>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4" name="Google Shape;104;p20"/>
          <p:cNvSpPr txBox="1"/>
          <p:nvPr>
            <p:ph idx="15" type="body"/>
          </p:nvPr>
        </p:nvSpPr>
        <p:spPr>
          <a:xfrm>
            <a:off x="2704281" y="1143000"/>
            <a:ext cx="5612700" cy="9717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000"/>
              <a:buNone/>
              <a:defRPr sz="1000"/>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5" name="Google Shape;105;p20"/>
          <p:cNvSpPr txBox="1"/>
          <p:nvPr>
            <p:ph idx="16" type="body"/>
          </p:nvPr>
        </p:nvSpPr>
        <p:spPr>
          <a:xfrm>
            <a:off x="2703576" y="2848369"/>
            <a:ext cx="5612700" cy="9717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000"/>
              <a:buNone/>
              <a:defRPr sz="1000"/>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V">
  <p:cSld name="2_CV">
    <p:bg>
      <p:bgPr>
        <a:solidFill>
          <a:schemeClr val="lt1"/>
        </a:solidFill>
      </p:bgPr>
    </p:bg>
    <p:spTree>
      <p:nvGrpSpPr>
        <p:cNvPr id="106" name="Shape 106"/>
        <p:cNvGrpSpPr/>
        <p:nvPr/>
      </p:nvGrpSpPr>
      <p:grpSpPr>
        <a:xfrm>
          <a:off x="0" y="0"/>
          <a:ext cx="0" cy="0"/>
          <a:chOff x="0" y="0"/>
          <a:chExt cx="0" cy="0"/>
        </a:xfrm>
      </p:grpSpPr>
      <p:sp>
        <p:nvSpPr>
          <p:cNvPr id="107" name="Google Shape;107;p21"/>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algn="l">
              <a:lnSpc>
                <a:spcPct val="90000"/>
              </a:lnSpc>
              <a:spcBef>
                <a:spcPts val="0"/>
              </a:spcBef>
              <a:spcAft>
                <a:spcPts val="0"/>
              </a:spcAft>
              <a:buClr>
                <a:schemeClr val="dk2"/>
              </a:buClr>
              <a:buSzPts val="1800"/>
              <a:buFont typeface="Avenir"/>
              <a:buNone/>
              <a:defRPr b="1" sz="1800">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 name="Google Shape;108;p21"/>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109" name="Google Shape;109;p21"/>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110" name="Google Shape;110;p21"/>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cxnSp>
        <p:nvCxnSpPr>
          <p:cNvPr id="111" name="Google Shape;111;p21"/>
          <p:cNvCxnSpPr/>
          <p:nvPr/>
        </p:nvCxnSpPr>
        <p:spPr>
          <a:xfrm>
            <a:off x="4572000" y="950047"/>
            <a:ext cx="0" cy="3853200"/>
          </a:xfrm>
          <a:prstGeom prst="straightConnector1">
            <a:avLst/>
          </a:prstGeom>
          <a:noFill/>
          <a:ln cap="flat" cmpd="sng" w="9525">
            <a:solidFill>
              <a:schemeClr val="lt2"/>
            </a:solidFill>
            <a:prstDash val="solid"/>
            <a:round/>
            <a:headEnd len="sm" w="sm" type="none"/>
            <a:tailEnd len="sm" w="sm" type="none"/>
          </a:ln>
        </p:spPr>
      </p:cxnSp>
      <p:sp>
        <p:nvSpPr>
          <p:cNvPr id="112" name="Google Shape;112;p21"/>
          <p:cNvSpPr txBox="1"/>
          <p:nvPr>
            <p:ph idx="1" type="body"/>
          </p:nvPr>
        </p:nvSpPr>
        <p:spPr>
          <a:xfrm>
            <a:off x="695921" y="996313"/>
            <a:ext cx="2161500" cy="187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750"/>
              </a:spcBef>
              <a:spcAft>
                <a:spcPts val="0"/>
              </a:spcAft>
              <a:buClr>
                <a:schemeClr val="lt2"/>
              </a:buClr>
              <a:buSzPts val="1050"/>
              <a:buNone/>
              <a:defRPr b="1" sz="1050">
                <a:solidFill>
                  <a:schemeClr val="lt2"/>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3" name="Google Shape;113;p21"/>
          <p:cNvSpPr txBox="1"/>
          <p:nvPr>
            <p:ph idx="2" type="body"/>
          </p:nvPr>
        </p:nvSpPr>
        <p:spPr>
          <a:xfrm>
            <a:off x="695920" y="1189090"/>
            <a:ext cx="3752100" cy="2244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750"/>
              </a:spcBef>
              <a:spcAft>
                <a:spcPts val="0"/>
              </a:spcAft>
              <a:buClr>
                <a:srgbClr val="7F7F7F"/>
              </a:buClr>
              <a:buSzPts val="1050"/>
              <a:buNone/>
              <a:defRPr b="1" sz="1050">
                <a:solidFill>
                  <a:srgbClr val="7F7F7F"/>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4" name="Google Shape;114;p21"/>
          <p:cNvSpPr txBox="1"/>
          <p:nvPr>
            <p:ph idx="3" type="body"/>
          </p:nvPr>
        </p:nvSpPr>
        <p:spPr>
          <a:xfrm>
            <a:off x="695920" y="2051022"/>
            <a:ext cx="3752400" cy="2432400"/>
          </a:xfrm>
          <a:prstGeom prst="rect">
            <a:avLst/>
          </a:prstGeom>
          <a:noFill/>
          <a:ln>
            <a:noFill/>
          </a:ln>
        </p:spPr>
        <p:txBody>
          <a:bodyPr anchorCtr="0" anchor="t" bIns="45700" lIns="91425" spcFirstLastPara="1" rIns="91425" wrap="square" tIns="45700">
            <a:normAutofit/>
          </a:bodyPr>
          <a:lstStyle>
            <a:lvl1pPr indent="-295275" lvl="0" marL="457200" algn="l">
              <a:lnSpc>
                <a:spcPct val="90000"/>
              </a:lnSpc>
              <a:spcBef>
                <a:spcPts val="750"/>
              </a:spcBef>
              <a:spcAft>
                <a:spcPts val="0"/>
              </a:spcAft>
              <a:buClr>
                <a:schemeClr val="dk1"/>
              </a:buClr>
              <a:buSzPts val="1050"/>
              <a:buFont typeface="Arial"/>
              <a:buChar char="•"/>
              <a:defRPr sz="1050">
                <a:solidFill>
                  <a:schemeClr val="dk1"/>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5" name="Google Shape;115;p21"/>
          <p:cNvSpPr txBox="1"/>
          <p:nvPr>
            <p:ph idx="4" type="body"/>
          </p:nvPr>
        </p:nvSpPr>
        <p:spPr>
          <a:xfrm>
            <a:off x="695921" y="1379684"/>
            <a:ext cx="1731900" cy="2526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lt2"/>
              </a:buClr>
              <a:buSzPts val="900"/>
              <a:buNone/>
              <a:defRPr sz="900">
                <a:solidFill>
                  <a:schemeClr val="lt2"/>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6" name="Google Shape;116;p21"/>
          <p:cNvSpPr txBox="1"/>
          <p:nvPr>
            <p:ph idx="5" type="body"/>
          </p:nvPr>
        </p:nvSpPr>
        <p:spPr>
          <a:xfrm>
            <a:off x="695921" y="1578759"/>
            <a:ext cx="1731900" cy="2526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rgbClr val="7F7F7F"/>
              </a:buClr>
              <a:buSzPts val="1050"/>
              <a:buNone/>
              <a:defRPr i="1" sz="1050">
                <a:solidFill>
                  <a:srgbClr val="7F7F7F"/>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7" name="Google Shape;117;p21"/>
          <p:cNvSpPr txBox="1"/>
          <p:nvPr>
            <p:ph idx="6" type="body"/>
          </p:nvPr>
        </p:nvSpPr>
        <p:spPr>
          <a:xfrm>
            <a:off x="2427883" y="1578759"/>
            <a:ext cx="1731900" cy="2526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rgbClr val="7F7F7F"/>
              </a:buClr>
              <a:buSzPts val="1050"/>
              <a:buNone/>
              <a:defRPr i="1" sz="1050">
                <a:solidFill>
                  <a:srgbClr val="7F7F7F"/>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8" name="Google Shape;118;p21"/>
          <p:cNvSpPr txBox="1"/>
          <p:nvPr>
            <p:ph idx="7" type="body"/>
          </p:nvPr>
        </p:nvSpPr>
        <p:spPr>
          <a:xfrm>
            <a:off x="4695828" y="978902"/>
            <a:ext cx="2161500" cy="187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750"/>
              </a:spcBef>
              <a:spcAft>
                <a:spcPts val="0"/>
              </a:spcAft>
              <a:buClr>
                <a:schemeClr val="lt2"/>
              </a:buClr>
              <a:buSzPts val="1050"/>
              <a:buNone/>
              <a:defRPr b="1" sz="1050">
                <a:solidFill>
                  <a:schemeClr val="lt2"/>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9" name="Google Shape;119;p21"/>
          <p:cNvSpPr txBox="1"/>
          <p:nvPr>
            <p:ph idx="8" type="body"/>
          </p:nvPr>
        </p:nvSpPr>
        <p:spPr>
          <a:xfrm>
            <a:off x="4695827" y="1171678"/>
            <a:ext cx="3752100" cy="2418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rgbClr val="7F7F7F"/>
              </a:buClr>
              <a:buSzPts val="1050"/>
              <a:buNone/>
              <a:defRPr b="1" sz="1050">
                <a:solidFill>
                  <a:srgbClr val="7F7F7F"/>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0" name="Google Shape;120;p21"/>
          <p:cNvSpPr txBox="1"/>
          <p:nvPr>
            <p:ph idx="9" type="body"/>
          </p:nvPr>
        </p:nvSpPr>
        <p:spPr>
          <a:xfrm>
            <a:off x="4695827" y="2033611"/>
            <a:ext cx="3752400" cy="2432400"/>
          </a:xfrm>
          <a:prstGeom prst="rect">
            <a:avLst/>
          </a:prstGeom>
          <a:noFill/>
          <a:ln>
            <a:noFill/>
          </a:ln>
        </p:spPr>
        <p:txBody>
          <a:bodyPr anchorCtr="0" anchor="t" bIns="45700" lIns="91425" spcFirstLastPara="1" rIns="91425" wrap="square" tIns="45700">
            <a:normAutofit/>
          </a:bodyPr>
          <a:lstStyle>
            <a:lvl1pPr indent="-295275" lvl="0" marL="457200" algn="l">
              <a:lnSpc>
                <a:spcPct val="90000"/>
              </a:lnSpc>
              <a:spcBef>
                <a:spcPts val="750"/>
              </a:spcBef>
              <a:spcAft>
                <a:spcPts val="0"/>
              </a:spcAft>
              <a:buClr>
                <a:schemeClr val="dk1"/>
              </a:buClr>
              <a:buSzPts val="1050"/>
              <a:buFont typeface="Arial"/>
              <a:buChar char="•"/>
              <a:defRPr sz="1050">
                <a:solidFill>
                  <a:schemeClr val="dk1"/>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1" name="Google Shape;121;p21"/>
          <p:cNvSpPr txBox="1"/>
          <p:nvPr>
            <p:ph idx="13" type="body"/>
          </p:nvPr>
        </p:nvSpPr>
        <p:spPr>
          <a:xfrm>
            <a:off x="4695828" y="1362273"/>
            <a:ext cx="1731900" cy="2526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lt2"/>
              </a:buClr>
              <a:buSzPts val="1050"/>
              <a:buNone/>
              <a:defRPr sz="1050">
                <a:solidFill>
                  <a:schemeClr val="lt2"/>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2" name="Google Shape;122;p21"/>
          <p:cNvSpPr txBox="1"/>
          <p:nvPr>
            <p:ph idx="14" type="body"/>
          </p:nvPr>
        </p:nvSpPr>
        <p:spPr>
          <a:xfrm>
            <a:off x="4695828" y="1561348"/>
            <a:ext cx="1731900" cy="2526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rgbClr val="7F7F7F"/>
              </a:buClr>
              <a:buSzPts val="900"/>
              <a:buNone/>
              <a:defRPr i="1" sz="900">
                <a:solidFill>
                  <a:srgbClr val="7F7F7F"/>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3" name="Google Shape;123;p21"/>
          <p:cNvSpPr txBox="1"/>
          <p:nvPr>
            <p:ph idx="15" type="body"/>
          </p:nvPr>
        </p:nvSpPr>
        <p:spPr>
          <a:xfrm>
            <a:off x="6427790" y="1561348"/>
            <a:ext cx="1731900" cy="2526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rgbClr val="7F7F7F"/>
              </a:buClr>
              <a:buSzPts val="1050"/>
              <a:buNone/>
              <a:defRPr i="1" sz="1050">
                <a:solidFill>
                  <a:srgbClr val="7F7F7F"/>
                </a:solidFill>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628650" y="276042"/>
            <a:ext cx="7886700" cy="6501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2"/>
              </a:buClr>
              <a:buSzPts val="2800"/>
              <a:buFont typeface="Avenir"/>
              <a:buNone/>
              <a:defRPr b="0" i="0" sz="2800" u="none" cap="none" strike="noStrike">
                <a:solidFill>
                  <a:schemeClr val="dk2"/>
                </a:solidFill>
                <a:latin typeface="Avenir"/>
                <a:ea typeface="Avenir"/>
                <a:cs typeface="Avenir"/>
                <a:sym typeface="Avenir"/>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9pPr>
          </a:lstStyle>
          <a:p/>
        </p:txBody>
      </p:sp>
      <p:sp>
        <p:nvSpPr>
          <p:cNvPr id="11" name="Google Shape;11;p12"/>
          <p:cNvSpPr txBox="1"/>
          <p:nvPr>
            <p:ph idx="1" type="body"/>
          </p:nvPr>
        </p:nvSpPr>
        <p:spPr>
          <a:xfrm>
            <a:off x="628650" y="1137139"/>
            <a:ext cx="7886700" cy="3532800"/>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Avenir"/>
                <a:ea typeface="Avenir"/>
                <a:cs typeface="Avenir"/>
                <a:sym typeface="Avenir"/>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venir"/>
                <a:ea typeface="Avenir"/>
                <a:cs typeface="Avenir"/>
                <a:sym typeface="Avenir"/>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venir"/>
                <a:ea typeface="Avenir"/>
                <a:cs typeface="Avenir"/>
                <a:sym typeface="Avenir"/>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venir"/>
                <a:ea typeface="Avenir"/>
                <a:cs typeface="Avenir"/>
                <a:sym typeface="Avenir"/>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venir"/>
                <a:ea typeface="Avenir"/>
                <a:cs typeface="Avenir"/>
                <a:sym typeface="Avenir"/>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sp>
        <p:nvSpPr>
          <p:cNvPr id="12" name="Google Shape;12;p12"/>
          <p:cNvSpPr txBox="1"/>
          <p:nvPr>
            <p:ph idx="10" type="dt"/>
          </p:nvPr>
        </p:nvSpPr>
        <p:spPr>
          <a:xfrm>
            <a:off x="628650" y="4805519"/>
            <a:ext cx="2057400" cy="2760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900" u="none" cap="none" strike="noStrike">
                <a:solidFill>
                  <a:srgbClr val="7F7F7F"/>
                </a:solidFill>
                <a:latin typeface="Avenir"/>
                <a:ea typeface="Avenir"/>
                <a:cs typeface="Avenir"/>
                <a:sym typeface="Avenir"/>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3" name="Google Shape;13;p12"/>
          <p:cNvSpPr txBox="1"/>
          <p:nvPr>
            <p:ph idx="11" type="ftr"/>
          </p:nvPr>
        </p:nvSpPr>
        <p:spPr>
          <a:xfrm>
            <a:off x="3028950" y="4805519"/>
            <a:ext cx="3086100" cy="2760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900" u="none" cap="none" strike="noStrike">
                <a:solidFill>
                  <a:srgbClr val="7F7F7F"/>
                </a:solidFill>
                <a:latin typeface="Avenir"/>
                <a:ea typeface="Avenir"/>
                <a:cs typeface="Avenir"/>
                <a:sym typeface="Avenir"/>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12"/>
          <p:cNvSpPr txBox="1"/>
          <p:nvPr>
            <p:ph idx="12" type="sldNum"/>
          </p:nvPr>
        </p:nvSpPr>
        <p:spPr>
          <a:xfrm>
            <a:off x="6457950" y="4805519"/>
            <a:ext cx="2057400" cy="2760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rgbClr val="7F7F7F"/>
                </a:solidFill>
                <a:latin typeface="Avenir"/>
                <a:ea typeface="Avenir"/>
                <a:cs typeface="Avenir"/>
                <a:sym typeface="Avenir"/>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rgbClr val="7F7F7F"/>
                </a:solidFill>
                <a:latin typeface="Avenir"/>
                <a:ea typeface="Avenir"/>
                <a:cs typeface="Avenir"/>
                <a:sym typeface="Avenir"/>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rgbClr val="7F7F7F"/>
                </a:solidFill>
                <a:latin typeface="Avenir"/>
                <a:ea typeface="Avenir"/>
                <a:cs typeface="Avenir"/>
                <a:sym typeface="Avenir"/>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rgbClr val="7F7F7F"/>
                </a:solidFill>
                <a:latin typeface="Avenir"/>
                <a:ea typeface="Avenir"/>
                <a:cs typeface="Avenir"/>
                <a:sym typeface="Avenir"/>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rgbClr val="7F7F7F"/>
                </a:solidFill>
                <a:latin typeface="Avenir"/>
                <a:ea typeface="Avenir"/>
                <a:cs typeface="Avenir"/>
                <a:sym typeface="Avenir"/>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rgbClr val="7F7F7F"/>
                </a:solidFill>
                <a:latin typeface="Avenir"/>
                <a:ea typeface="Avenir"/>
                <a:cs typeface="Avenir"/>
                <a:sym typeface="Avenir"/>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rgbClr val="7F7F7F"/>
                </a:solidFill>
                <a:latin typeface="Avenir"/>
                <a:ea typeface="Avenir"/>
                <a:cs typeface="Avenir"/>
                <a:sym typeface="Avenir"/>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rgbClr val="7F7F7F"/>
                </a:solidFill>
                <a:latin typeface="Avenir"/>
                <a:ea typeface="Avenir"/>
                <a:cs typeface="Avenir"/>
                <a:sym typeface="Avenir"/>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rgbClr val="7F7F7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3.png"/><Relationship Id="rId6"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11.png"/><Relationship Id="rId5"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hyperlink" Target="https://docs.google.com/spreadsheets/d/18ss1_yqjLC6wc-uBUTZltN9N9oX9GRWd33XSMmokxu8/edit?usp=sharing"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
          <p:cNvSpPr txBox="1"/>
          <p:nvPr>
            <p:ph idx="12" type="sldNum"/>
          </p:nvPr>
        </p:nvSpPr>
        <p:spPr>
          <a:xfrm>
            <a:off x="7522300" y="4834564"/>
            <a:ext cx="2133600" cy="186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168" name="Google Shape;168;p1"/>
          <p:cNvPicPr preferRelativeResize="0"/>
          <p:nvPr/>
        </p:nvPicPr>
        <p:blipFill rotWithShape="1">
          <a:blip r:embed="rId3">
            <a:alphaModFix/>
          </a:blip>
          <a:srcRect b="0" l="0" r="0" t="0"/>
          <a:stretch/>
        </p:blipFill>
        <p:spPr>
          <a:xfrm>
            <a:off x="0" y="-12"/>
            <a:ext cx="9144001" cy="6082428"/>
          </a:xfrm>
          <a:prstGeom prst="rect">
            <a:avLst/>
          </a:prstGeom>
          <a:noFill/>
          <a:ln>
            <a:noFill/>
          </a:ln>
        </p:spPr>
      </p:pic>
      <p:sp>
        <p:nvSpPr>
          <p:cNvPr id="169" name="Google Shape;169;p1"/>
          <p:cNvSpPr txBox="1"/>
          <p:nvPr/>
        </p:nvSpPr>
        <p:spPr>
          <a:xfrm>
            <a:off x="98275" y="2300200"/>
            <a:ext cx="4473600" cy="1154400"/>
          </a:xfrm>
          <a:prstGeom prst="rect">
            <a:avLst/>
          </a:prstGeom>
          <a:solidFill>
            <a:srgbClr val="0C343D"/>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300"/>
              <a:buFont typeface="Arial"/>
              <a:buNone/>
            </a:pPr>
            <a:r>
              <a:rPr b="1" i="0" lang="en-US" sz="2300" u="none" cap="none" strike="noStrike">
                <a:solidFill>
                  <a:schemeClr val="lt1"/>
                </a:solidFill>
                <a:latin typeface="Avenir"/>
                <a:ea typeface="Avenir"/>
                <a:cs typeface="Avenir"/>
                <a:sym typeface="Avenir"/>
              </a:rPr>
              <a:t>Foundational ID - Concept Note</a:t>
            </a:r>
            <a:endParaRPr b="1" i="0" sz="2300" u="none" cap="none" strike="noStrike">
              <a:solidFill>
                <a:schemeClr val="lt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2300"/>
              <a:buFont typeface="Arial"/>
              <a:buNone/>
            </a:pPr>
            <a:r>
              <a:t/>
            </a:r>
            <a:endParaRPr b="1" i="0" sz="2300" u="none" cap="none" strike="noStrike">
              <a:solidFill>
                <a:schemeClr val="lt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700"/>
              <a:buFont typeface="Arial"/>
              <a:buNone/>
            </a:pPr>
            <a:r>
              <a:t/>
            </a:r>
            <a:endParaRPr b="1" i="0" sz="1700" u="none" cap="none" strike="noStrike">
              <a:solidFill>
                <a:schemeClr val="lt1"/>
              </a:solidFill>
              <a:latin typeface="Avenir"/>
              <a:ea typeface="Avenir"/>
              <a:cs typeface="Avenir"/>
              <a:sym typeface="Aveni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11"/>
          <p:cNvSpPr txBox="1"/>
          <p:nvPr>
            <p:ph idx="12" type="sldNum"/>
          </p:nvPr>
        </p:nvSpPr>
        <p:spPr>
          <a:xfrm>
            <a:off x="7522300" y="4834564"/>
            <a:ext cx="2133600" cy="186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272" name="Google Shape;272;p11"/>
          <p:cNvPicPr preferRelativeResize="0"/>
          <p:nvPr/>
        </p:nvPicPr>
        <p:blipFill rotWithShape="1">
          <a:blip r:embed="rId3">
            <a:alphaModFix/>
          </a:blip>
          <a:srcRect b="0" l="0" r="0" t="0"/>
          <a:stretch/>
        </p:blipFill>
        <p:spPr>
          <a:xfrm>
            <a:off x="0" y="-12"/>
            <a:ext cx="9144001" cy="6082428"/>
          </a:xfrm>
          <a:prstGeom prst="rect">
            <a:avLst/>
          </a:prstGeom>
          <a:noFill/>
          <a:ln>
            <a:noFill/>
          </a:ln>
        </p:spPr>
      </p:pic>
      <p:sp>
        <p:nvSpPr>
          <p:cNvPr id="273" name="Google Shape;273;p11"/>
          <p:cNvSpPr txBox="1"/>
          <p:nvPr/>
        </p:nvSpPr>
        <p:spPr>
          <a:xfrm>
            <a:off x="222525" y="2053600"/>
            <a:ext cx="2838600" cy="538800"/>
          </a:xfrm>
          <a:prstGeom prst="rect">
            <a:avLst/>
          </a:prstGeom>
          <a:solidFill>
            <a:srgbClr val="0C343D"/>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300"/>
              <a:buFont typeface="Arial"/>
              <a:buNone/>
            </a:pPr>
            <a:r>
              <a:rPr b="1" i="0" lang="en-US" sz="2300" u="none" cap="none" strike="noStrike">
                <a:solidFill>
                  <a:schemeClr val="lt1"/>
                </a:solidFill>
                <a:latin typeface="Avenir"/>
                <a:ea typeface="Avenir"/>
                <a:cs typeface="Avenir"/>
                <a:sym typeface="Avenir"/>
              </a:rPr>
              <a:t>Thank You!</a:t>
            </a:r>
            <a:endParaRPr b="1" i="0" sz="1700" u="none" cap="none" strike="noStrike">
              <a:solidFill>
                <a:schemeClr val="lt1"/>
              </a:solidFill>
              <a:latin typeface="Avenir"/>
              <a:ea typeface="Avenir"/>
              <a:cs typeface="Avenir"/>
              <a:sym typeface="Aveni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3"/>
          <p:cNvSpPr txBox="1"/>
          <p:nvPr>
            <p:ph type="title"/>
          </p:nvPr>
        </p:nvSpPr>
        <p:spPr>
          <a:xfrm>
            <a:off x="697323" y="422225"/>
            <a:ext cx="7644300" cy="3417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SzPts val="1800"/>
              <a:buNone/>
            </a:pPr>
            <a:r>
              <a:rPr lang="en-US"/>
              <a:t>Cash is Still the Preferred Disbursement Modality amongst Recipients </a:t>
            </a:r>
            <a:endParaRPr/>
          </a:p>
        </p:txBody>
      </p:sp>
      <p:sp>
        <p:nvSpPr>
          <p:cNvPr id="176" name="Google Shape;176;p3"/>
          <p:cNvSpPr txBox="1"/>
          <p:nvPr/>
        </p:nvSpPr>
        <p:spPr>
          <a:xfrm>
            <a:off x="477000" y="986475"/>
            <a:ext cx="8486100" cy="3201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venir"/>
                <a:ea typeface="Avenir"/>
                <a:cs typeface="Avenir"/>
                <a:sym typeface="Avenir"/>
              </a:rPr>
              <a:t>Recipients of unrestricted cash transfer programs typically prefer receiving physical cash rather than digital disbursements into an account. Focus group sessions with recipients uncovered a variety of reasons for their preference of cash, including:</a:t>
            </a:r>
            <a:endParaRPr b="0" i="0" sz="14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venir"/>
              <a:ea typeface="Avenir"/>
              <a:cs typeface="Avenir"/>
              <a:sym typeface="Avenir"/>
            </a:endParaRPr>
          </a:p>
        </p:txBody>
      </p:sp>
      <p:sp>
        <p:nvSpPr>
          <p:cNvPr id="177" name="Google Shape;177;p3"/>
          <p:cNvSpPr txBox="1"/>
          <p:nvPr/>
        </p:nvSpPr>
        <p:spPr>
          <a:xfrm>
            <a:off x="1921300" y="2564538"/>
            <a:ext cx="4458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venir"/>
                <a:ea typeface="Avenir"/>
                <a:cs typeface="Avenir"/>
                <a:sym typeface="Avenir"/>
              </a:rPr>
              <a:t>Unfamiliarity with digital delivery mechanisms</a:t>
            </a:r>
            <a:endParaRPr b="0" i="0" sz="1400" u="none" cap="none" strike="noStrike">
              <a:solidFill>
                <a:srgbClr val="000000"/>
              </a:solidFill>
              <a:latin typeface="Arial"/>
              <a:ea typeface="Arial"/>
              <a:cs typeface="Arial"/>
              <a:sym typeface="Arial"/>
            </a:endParaRPr>
          </a:p>
        </p:txBody>
      </p:sp>
      <p:pic>
        <p:nvPicPr>
          <p:cNvPr id="178" name="Google Shape;178;p3"/>
          <p:cNvPicPr preferRelativeResize="0"/>
          <p:nvPr/>
        </p:nvPicPr>
        <p:blipFill rotWithShape="1">
          <a:blip r:embed="rId3">
            <a:alphaModFix/>
          </a:blip>
          <a:srcRect b="0" l="0" r="0" t="0"/>
          <a:stretch/>
        </p:blipFill>
        <p:spPr>
          <a:xfrm>
            <a:off x="1055675" y="3073663"/>
            <a:ext cx="687699" cy="687699"/>
          </a:xfrm>
          <a:prstGeom prst="rect">
            <a:avLst/>
          </a:prstGeom>
          <a:noFill/>
          <a:ln>
            <a:noFill/>
          </a:ln>
        </p:spPr>
      </p:pic>
      <p:pic>
        <p:nvPicPr>
          <p:cNvPr id="179" name="Google Shape;179;p3"/>
          <p:cNvPicPr preferRelativeResize="0"/>
          <p:nvPr/>
        </p:nvPicPr>
        <p:blipFill rotWithShape="1">
          <a:blip r:embed="rId4">
            <a:alphaModFix/>
          </a:blip>
          <a:srcRect b="0" l="0" r="0" t="0"/>
          <a:stretch/>
        </p:blipFill>
        <p:spPr>
          <a:xfrm>
            <a:off x="1130086" y="3946078"/>
            <a:ext cx="538875" cy="538875"/>
          </a:xfrm>
          <a:prstGeom prst="rect">
            <a:avLst/>
          </a:prstGeom>
          <a:noFill/>
          <a:ln>
            <a:noFill/>
          </a:ln>
        </p:spPr>
      </p:pic>
      <p:pic>
        <p:nvPicPr>
          <p:cNvPr id="180" name="Google Shape;180;p3"/>
          <p:cNvPicPr preferRelativeResize="0"/>
          <p:nvPr/>
        </p:nvPicPr>
        <p:blipFill rotWithShape="1">
          <a:blip r:embed="rId5">
            <a:alphaModFix/>
          </a:blip>
          <a:srcRect b="0" l="0" r="0" t="0"/>
          <a:stretch/>
        </p:blipFill>
        <p:spPr>
          <a:xfrm>
            <a:off x="1130075" y="2495208"/>
            <a:ext cx="538875" cy="538860"/>
          </a:xfrm>
          <a:prstGeom prst="rect">
            <a:avLst/>
          </a:prstGeom>
          <a:noFill/>
          <a:ln>
            <a:noFill/>
          </a:ln>
        </p:spPr>
      </p:pic>
      <p:sp>
        <p:nvSpPr>
          <p:cNvPr id="181" name="Google Shape;181;p3"/>
          <p:cNvSpPr txBox="1"/>
          <p:nvPr/>
        </p:nvSpPr>
        <p:spPr>
          <a:xfrm>
            <a:off x="1846575" y="3255313"/>
            <a:ext cx="4458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venir"/>
                <a:ea typeface="Avenir"/>
                <a:cs typeface="Avenir"/>
                <a:sym typeface="Avenir"/>
              </a:rPr>
              <a:t>Low levels of trust in formal financial institutions</a:t>
            </a:r>
            <a:endParaRPr b="0" i="0" sz="1400" u="none" cap="none" strike="noStrike">
              <a:solidFill>
                <a:schemeClr val="dk1"/>
              </a:solidFill>
              <a:latin typeface="Avenir"/>
              <a:ea typeface="Avenir"/>
              <a:cs typeface="Avenir"/>
              <a:sym typeface="Avenir"/>
            </a:endParaRPr>
          </a:p>
        </p:txBody>
      </p:sp>
      <p:sp>
        <p:nvSpPr>
          <p:cNvPr id="182" name="Google Shape;182;p3"/>
          <p:cNvSpPr txBox="1"/>
          <p:nvPr/>
        </p:nvSpPr>
        <p:spPr>
          <a:xfrm>
            <a:off x="1846575" y="3850375"/>
            <a:ext cx="63834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venir"/>
                <a:ea typeface="Avenir"/>
                <a:cs typeface="Avenir"/>
                <a:sym typeface="Avenir"/>
              </a:rPr>
              <a:t>Limited number of use cases (e.g. school fee payment, savings group wallet) beyond cashing out an funds received digitally</a:t>
            </a:r>
            <a:endParaRPr b="0" i="0" sz="1400" u="none" cap="none" strike="noStrike">
              <a:solidFill>
                <a:schemeClr val="dk1"/>
              </a:solidFill>
              <a:latin typeface="Avenir"/>
              <a:ea typeface="Avenir"/>
              <a:cs typeface="Avenir"/>
              <a:sym typeface="Avenir"/>
            </a:endParaRPr>
          </a:p>
        </p:txBody>
      </p:sp>
      <p:pic>
        <p:nvPicPr>
          <p:cNvPr id="183" name="Google Shape;183;p3"/>
          <p:cNvPicPr preferRelativeResize="0"/>
          <p:nvPr/>
        </p:nvPicPr>
        <p:blipFill rotWithShape="1">
          <a:blip r:embed="rId6">
            <a:alphaModFix/>
          </a:blip>
          <a:srcRect b="0" l="0" r="0" t="0"/>
          <a:stretch/>
        </p:blipFill>
        <p:spPr>
          <a:xfrm>
            <a:off x="1064525" y="1705225"/>
            <a:ext cx="669999" cy="669999"/>
          </a:xfrm>
          <a:prstGeom prst="rect">
            <a:avLst/>
          </a:prstGeom>
          <a:noFill/>
          <a:ln>
            <a:noFill/>
          </a:ln>
        </p:spPr>
      </p:pic>
      <p:sp>
        <p:nvSpPr>
          <p:cNvPr id="184" name="Google Shape;184;p3"/>
          <p:cNvSpPr txBox="1"/>
          <p:nvPr/>
        </p:nvSpPr>
        <p:spPr>
          <a:xfrm>
            <a:off x="2006725" y="1873763"/>
            <a:ext cx="4458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venir"/>
                <a:ea typeface="Avenir"/>
                <a:cs typeface="Avenir"/>
                <a:sym typeface="Avenir"/>
              </a:rPr>
              <a:t>Limited ID ownership for account opening</a:t>
            </a:r>
            <a:endParaRPr b="0" i="0" sz="1400" u="none" cap="none" strike="noStrike">
              <a:solidFill>
                <a:srgbClr val="000000"/>
              </a:solidFill>
              <a:latin typeface="Arial"/>
              <a:ea typeface="Arial"/>
              <a:cs typeface="Arial"/>
              <a:sym typeface="Arial"/>
            </a:endParaRPr>
          </a:p>
        </p:txBody>
      </p:sp>
      <p:sp>
        <p:nvSpPr>
          <p:cNvPr id="185" name="Google Shape;185;p3"/>
          <p:cNvSpPr txBox="1"/>
          <p:nvPr>
            <p:ph idx="12" type="sldNum"/>
          </p:nvPr>
        </p:nvSpPr>
        <p:spPr>
          <a:xfrm>
            <a:off x="7522300" y="4834564"/>
            <a:ext cx="2133600" cy="186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000000"/>
              </a:buClr>
              <a:buSzPts val="900"/>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4"/>
          <p:cNvSpPr txBox="1"/>
          <p:nvPr>
            <p:ph type="title"/>
          </p:nvPr>
        </p:nvSpPr>
        <p:spPr>
          <a:xfrm>
            <a:off x="560876" y="172345"/>
            <a:ext cx="8454600" cy="3417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SzPts val="1800"/>
              <a:buNone/>
            </a:pPr>
            <a:r>
              <a:rPr lang="en-US"/>
              <a:t>Why is Access to a Foundational ID important for Cash Transfer Recipients?</a:t>
            </a:r>
            <a:endParaRPr/>
          </a:p>
        </p:txBody>
      </p:sp>
      <p:sp>
        <p:nvSpPr>
          <p:cNvPr id="192" name="Google Shape;192;p4"/>
          <p:cNvSpPr txBox="1"/>
          <p:nvPr/>
        </p:nvSpPr>
        <p:spPr>
          <a:xfrm>
            <a:off x="564150" y="990138"/>
            <a:ext cx="8122200" cy="3836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300"/>
              <a:buFont typeface="Arial"/>
              <a:buNone/>
            </a:pPr>
            <a:r>
              <a:rPr b="0" i="0" lang="en-US" sz="1300" u="none" cap="none" strike="noStrike">
                <a:solidFill>
                  <a:schemeClr val="dk1"/>
                </a:solidFill>
                <a:latin typeface="Avenir"/>
                <a:ea typeface="Avenir"/>
                <a:cs typeface="Avenir"/>
                <a:sym typeface="Avenir"/>
              </a:rPr>
              <a:t>The </a:t>
            </a:r>
            <a:r>
              <a:rPr b="0" i="0" lang="en-US" sz="1300" u="none" cap="none" strike="noStrike">
                <a:solidFill>
                  <a:schemeClr val="dk1"/>
                </a:solidFill>
                <a:highlight>
                  <a:srgbClr val="FFFF00"/>
                </a:highlight>
                <a:latin typeface="Avenir"/>
                <a:ea typeface="Avenir"/>
                <a:cs typeface="Avenir"/>
                <a:sym typeface="Avenir"/>
              </a:rPr>
              <a:t>[national</a:t>
            </a:r>
            <a:r>
              <a:rPr lang="en-US" sz="1300">
                <a:solidFill>
                  <a:schemeClr val="dk1"/>
                </a:solidFill>
                <a:highlight>
                  <a:srgbClr val="FFFF00"/>
                </a:highlight>
                <a:latin typeface="Avenir"/>
                <a:ea typeface="Avenir"/>
                <a:cs typeface="Avenir"/>
                <a:sym typeface="Avenir"/>
              </a:rPr>
              <a:t> ID]</a:t>
            </a:r>
            <a:r>
              <a:rPr b="0" i="0" lang="en-US" sz="1300" u="none" cap="none" strike="noStrike">
                <a:solidFill>
                  <a:schemeClr val="dk1"/>
                </a:solidFill>
                <a:latin typeface="Avenir"/>
                <a:ea typeface="Avenir"/>
                <a:cs typeface="Avenir"/>
                <a:sym typeface="Avenir"/>
              </a:rPr>
              <a:t> serves as a foundational ID providing a unique identifier for </a:t>
            </a:r>
            <a:r>
              <a:rPr b="1" i="0" lang="en-US" sz="1300" u="none" cap="none" strike="noStrike">
                <a:solidFill>
                  <a:schemeClr val="dk1"/>
                </a:solidFill>
                <a:highlight>
                  <a:srgbClr val="FFFF00"/>
                </a:highlight>
                <a:latin typeface="Avenir"/>
                <a:ea typeface="Avenir"/>
                <a:cs typeface="Avenir"/>
                <a:sym typeface="Avenir"/>
              </a:rPr>
              <a:t>[ORGANIZATION]</a:t>
            </a:r>
            <a:r>
              <a:rPr b="1" i="0" lang="en-US" sz="1300" u="none" cap="none" strike="noStrike">
                <a:solidFill>
                  <a:schemeClr val="dk1"/>
                </a:solidFill>
                <a:latin typeface="Avenir"/>
                <a:ea typeface="Avenir"/>
                <a:cs typeface="Avenir"/>
                <a:sym typeface="Avenir"/>
              </a:rPr>
              <a:t> </a:t>
            </a:r>
            <a:r>
              <a:rPr b="0" i="0" lang="en-US" sz="1300" u="none" cap="none" strike="noStrike">
                <a:solidFill>
                  <a:schemeClr val="dk1"/>
                </a:solidFill>
                <a:latin typeface="Avenir"/>
                <a:ea typeface="Avenir"/>
                <a:cs typeface="Avenir"/>
                <a:sym typeface="Avenir"/>
              </a:rPr>
              <a:t>citizens and can be used to access governmental, financial and telecom services. </a:t>
            </a:r>
            <a:endParaRPr b="0" i="0" sz="1300" u="none" cap="none" strike="noStrike">
              <a:solidFill>
                <a:schemeClr val="dk1"/>
              </a:solidFill>
              <a:latin typeface="Avenir"/>
              <a:ea typeface="Avenir"/>
              <a:cs typeface="Avenir"/>
              <a:sym typeface="Avenir"/>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15000"/>
              </a:lnSpc>
              <a:spcBef>
                <a:spcPts val="0"/>
              </a:spcBef>
              <a:spcAft>
                <a:spcPts val="0"/>
              </a:spcAft>
              <a:buClr>
                <a:srgbClr val="000000"/>
              </a:buClr>
              <a:buSzPts val="1300"/>
              <a:buFont typeface="Arial"/>
              <a:buNone/>
            </a:pPr>
            <a:r>
              <a:rPr lang="en-US" sz="1300">
                <a:solidFill>
                  <a:schemeClr val="dk1"/>
                </a:solidFill>
                <a:highlight>
                  <a:srgbClr val="FFFF00"/>
                </a:highlight>
                <a:latin typeface="Avenir"/>
                <a:ea typeface="Avenir"/>
                <a:cs typeface="Avenir"/>
                <a:sym typeface="Avenir"/>
              </a:rPr>
              <a:t>[national ID]</a:t>
            </a:r>
            <a:r>
              <a:rPr b="0" i="0" lang="en-US" sz="1300" u="none" cap="none" strike="noStrike">
                <a:solidFill>
                  <a:schemeClr val="dk1"/>
                </a:solidFill>
                <a:latin typeface="Avenir"/>
                <a:ea typeface="Avenir"/>
                <a:cs typeface="Avenir"/>
                <a:sym typeface="Avenir"/>
              </a:rPr>
              <a:t> </a:t>
            </a:r>
            <a:r>
              <a:rPr lang="en-US" sz="1300">
                <a:solidFill>
                  <a:schemeClr val="dk1"/>
                </a:solidFill>
                <a:latin typeface="Avenir"/>
                <a:ea typeface="Avenir"/>
                <a:cs typeface="Avenir"/>
                <a:sym typeface="Avenir"/>
              </a:rPr>
              <a:t> can be </a:t>
            </a:r>
            <a:r>
              <a:rPr b="0" i="0" lang="en-US" sz="1300" u="none" cap="none" strike="noStrike">
                <a:solidFill>
                  <a:schemeClr val="dk1"/>
                </a:solidFill>
                <a:latin typeface="Avenir"/>
                <a:ea typeface="Avenir"/>
                <a:cs typeface="Avenir"/>
                <a:sym typeface="Avenir"/>
              </a:rPr>
              <a:t>difficult for people living in conflict prone and hard to reach areas to complete registration due to: </a:t>
            </a:r>
            <a:endParaRPr b="0" i="0" sz="1300" u="none" cap="none" strike="noStrike">
              <a:solidFill>
                <a:schemeClr val="dk1"/>
              </a:solidFill>
              <a:latin typeface="Avenir"/>
              <a:ea typeface="Avenir"/>
              <a:cs typeface="Avenir"/>
              <a:sym typeface="Avenir"/>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15000"/>
              </a:lnSpc>
              <a:spcBef>
                <a:spcPts val="0"/>
              </a:spcBef>
              <a:spcAft>
                <a:spcPts val="0"/>
              </a:spcAft>
              <a:buClr>
                <a:srgbClr val="000000"/>
              </a:buClr>
              <a:buSzPts val="1300"/>
              <a:buFont typeface="Arial"/>
              <a:buNone/>
            </a:pPr>
            <a:r>
              <a:rPr b="0" i="0" lang="en-US" sz="1300" u="none" cap="none" strike="noStrike">
                <a:solidFill>
                  <a:schemeClr val="dk1"/>
                </a:solidFill>
                <a:latin typeface="Avenir"/>
                <a:ea typeface="Avenir"/>
                <a:cs typeface="Avenir"/>
                <a:sym typeface="Avenir"/>
              </a:rPr>
              <a:t>Access to </a:t>
            </a:r>
            <a:r>
              <a:rPr b="0" i="0" lang="en-US" sz="1300" u="none" cap="none" strike="noStrike">
                <a:solidFill>
                  <a:schemeClr val="dk1"/>
                </a:solidFill>
                <a:highlight>
                  <a:srgbClr val="FFFF00"/>
                </a:highlight>
                <a:latin typeface="Avenir"/>
                <a:ea typeface="Avenir"/>
                <a:cs typeface="Avenir"/>
                <a:sym typeface="Avenir"/>
              </a:rPr>
              <a:t>[</a:t>
            </a:r>
            <a:r>
              <a:rPr lang="en-US" sz="1300">
                <a:solidFill>
                  <a:schemeClr val="dk1"/>
                </a:solidFill>
                <a:highlight>
                  <a:srgbClr val="FFFF00"/>
                </a:highlight>
                <a:latin typeface="Avenir"/>
                <a:ea typeface="Avenir"/>
                <a:cs typeface="Avenir"/>
                <a:sym typeface="Avenir"/>
              </a:rPr>
              <a:t>national ID]</a:t>
            </a:r>
            <a:r>
              <a:rPr b="0" i="0" lang="en-US" sz="1300" u="none" cap="none" strike="noStrike">
                <a:solidFill>
                  <a:schemeClr val="dk1"/>
                </a:solidFill>
                <a:latin typeface="Avenir"/>
                <a:ea typeface="Avenir"/>
                <a:cs typeface="Avenir"/>
                <a:sym typeface="Avenir"/>
              </a:rPr>
              <a:t> for poor and vulnerable households will </a:t>
            </a:r>
            <a:r>
              <a:rPr b="1" i="0" lang="en-US" sz="1300" u="none" cap="none" strike="noStrike">
                <a:solidFill>
                  <a:srgbClr val="6999C7"/>
                </a:solidFill>
                <a:latin typeface="Avenir"/>
                <a:ea typeface="Avenir"/>
                <a:cs typeface="Avenir"/>
                <a:sym typeface="Avenir"/>
              </a:rPr>
              <a:t>improve their resiliency, financial stability and freedom of movement</a:t>
            </a:r>
            <a:r>
              <a:rPr b="1" i="0" lang="en-US" sz="1300" u="none" cap="none" strike="noStrike">
                <a:solidFill>
                  <a:schemeClr val="dk1"/>
                </a:solidFill>
                <a:latin typeface="Avenir"/>
                <a:ea typeface="Avenir"/>
                <a:cs typeface="Avenir"/>
                <a:sym typeface="Avenir"/>
              </a:rPr>
              <a:t>.</a:t>
            </a:r>
            <a:r>
              <a:rPr b="0" i="0" lang="en-US" sz="1300" u="none" cap="none" strike="noStrike">
                <a:solidFill>
                  <a:schemeClr val="dk1"/>
                </a:solidFill>
                <a:latin typeface="Avenir"/>
                <a:ea typeface="Avenir"/>
                <a:cs typeface="Avenir"/>
                <a:sym typeface="Avenir"/>
              </a:rPr>
              <a:t> A </a:t>
            </a:r>
            <a:r>
              <a:rPr b="0" i="0" lang="en-US" sz="1300" u="none" cap="none" strike="noStrike">
                <a:solidFill>
                  <a:schemeClr val="dk1"/>
                </a:solidFill>
                <a:highlight>
                  <a:srgbClr val="FFFF00"/>
                </a:highlight>
                <a:latin typeface="Avenir"/>
                <a:ea typeface="Avenir"/>
                <a:cs typeface="Avenir"/>
                <a:sym typeface="Avenir"/>
              </a:rPr>
              <a:t>[</a:t>
            </a:r>
            <a:r>
              <a:rPr lang="en-US" sz="1300">
                <a:solidFill>
                  <a:schemeClr val="dk1"/>
                </a:solidFill>
                <a:highlight>
                  <a:srgbClr val="FFFF00"/>
                </a:highlight>
                <a:latin typeface="Avenir"/>
                <a:ea typeface="Avenir"/>
                <a:cs typeface="Avenir"/>
                <a:sym typeface="Avenir"/>
              </a:rPr>
              <a:t>national ID]</a:t>
            </a:r>
            <a:r>
              <a:rPr b="0" i="0" lang="en-US" sz="1300" u="none" cap="none" strike="noStrike">
                <a:solidFill>
                  <a:schemeClr val="dk1"/>
                </a:solidFill>
                <a:latin typeface="Avenir"/>
                <a:ea typeface="Avenir"/>
                <a:cs typeface="Avenir"/>
                <a:sym typeface="Avenir"/>
              </a:rPr>
              <a:t> grants access to a </a:t>
            </a:r>
            <a:r>
              <a:rPr b="1" i="0" lang="en-US" sz="1300" u="none" cap="none" strike="noStrike">
                <a:solidFill>
                  <a:srgbClr val="6999C7"/>
                </a:solidFill>
                <a:latin typeface="Avenir"/>
                <a:ea typeface="Avenir"/>
                <a:cs typeface="Avenir"/>
                <a:sym typeface="Avenir"/>
              </a:rPr>
              <a:t>SIM card, a financial account, the national health insurance scheme, the national pension scheme, an electronic passport, a driver's license and registration for certain educational exams</a:t>
            </a:r>
            <a:r>
              <a:rPr b="0" i="0" lang="en-US" sz="1300" u="none" cap="none" strike="noStrike">
                <a:solidFill>
                  <a:schemeClr val="dk1"/>
                </a:solidFill>
                <a:latin typeface="Avenir"/>
                <a:ea typeface="Avenir"/>
                <a:cs typeface="Avenir"/>
                <a:sym typeface="Avenir"/>
              </a:rPr>
              <a:t> among other services. </a:t>
            </a:r>
            <a:endParaRPr b="0" i="0" sz="1300" u="none" cap="none" strike="noStrike">
              <a:solidFill>
                <a:srgbClr val="000000"/>
              </a:solidFill>
              <a:latin typeface="Arial"/>
              <a:ea typeface="Arial"/>
              <a:cs typeface="Arial"/>
              <a:sym typeface="Arial"/>
            </a:endParaRPr>
          </a:p>
        </p:txBody>
      </p:sp>
      <p:sp>
        <p:nvSpPr>
          <p:cNvPr id="193" name="Google Shape;193;p4"/>
          <p:cNvSpPr txBox="1"/>
          <p:nvPr/>
        </p:nvSpPr>
        <p:spPr>
          <a:xfrm>
            <a:off x="576375" y="3151100"/>
            <a:ext cx="2133600" cy="9381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1100"/>
              <a:buFont typeface="Arial"/>
              <a:buNone/>
            </a:pPr>
            <a:r>
              <a:rPr b="0" i="0" lang="en-US" sz="1100" u="none" cap="none" strike="noStrike">
                <a:solidFill>
                  <a:schemeClr val="dk1"/>
                </a:solidFill>
                <a:latin typeface="Avenir"/>
                <a:ea typeface="Avenir"/>
                <a:cs typeface="Avenir"/>
                <a:sym typeface="Avenir"/>
              </a:rPr>
              <a:t>Inability to access </a:t>
            </a:r>
            <a:r>
              <a:rPr b="0" i="0" lang="en-US" sz="1100" u="none" cap="none" strike="noStrike">
                <a:solidFill>
                  <a:schemeClr val="dk1"/>
                </a:solidFill>
                <a:highlight>
                  <a:srgbClr val="FFFF00"/>
                </a:highlight>
                <a:latin typeface="Avenir"/>
                <a:ea typeface="Avenir"/>
                <a:cs typeface="Avenir"/>
                <a:sym typeface="Avenir"/>
              </a:rPr>
              <a:t>[</a:t>
            </a:r>
            <a:r>
              <a:rPr lang="en-US" sz="1100">
                <a:solidFill>
                  <a:schemeClr val="dk1"/>
                </a:solidFill>
                <a:highlight>
                  <a:srgbClr val="FFFF00"/>
                </a:highlight>
                <a:latin typeface="Avenir"/>
                <a:ea typeface="Avenir"/>
                <a:cs typeface="Avenir"/>
                <a:sym typeface="Avenir"/>
              </a:rPr>
              <a:t>national ID]</a:t>
            </a:r>
            <a:r>
              <a:rPr lang="en-US" sz="1100">
                <a:solidFill>
                  <a:schemeClr val="dk1"/>
                </a:solidFill>
                <a:latin typeface="Avenir"/>
                <a:ea typeface="Avenir"/>
                <a:cs typeface="Avenir"/>
                <a:sym typeface="Avenir"/>
              </a:rPr>
              <a:t> </a:t>
            </a:r>
            <a:r>
              <a:rPr b="0" i="0" lang="en-US" sz="1100" u="none" cap="none" strike="noStrike">
                <a:solidFill>
                  <a:schemeClr val="dk1"/>
                </a:solidFill>
                <a:latin typeface="Avenir"/>
                <a:ea typeface="Avenir"/>
                <a:cs typeface="Avenir"/>
                <a:sym typeface="Avenir"/>
              </a:rPr>
              <a:t>registration sites</a:t>
            </a:r>
            <a:endParaRPr b="0" i="0" sz="1100" u="none" cap="none" strike="noStrike">
              <a:solidFill>
                <a:schemeClr val="dk1"/>
              </a:solidFill>
              <a:latin typeface="Avenir"/>
              <a:ea typeface="Avenir"/>
              <a:cs typeface="Avenir"/>
              <a:sym typeface="Avenir"/>
            </a:endParaRPr>
          </a:p>
          <a:p>
            <a:pPr indent="0" lvl="0" marL="0" marR="0" rtl="0" algn="ctr">
              <a:lnSpc>
                <a:spcPct val="115000"/>
              </a:lnSpc>
              <a:spcBef>
                <a:spcPts val="0"/>
              </a:spcBef>
              <a:spcAft>
                <a:spcPts val="0"/>
              </a:spcAft>
              <a:buClr>
                <a:srgbClr val="000000"/>
              </a:buClr>
              <a:buSzPts val="1100"/>
              <a:buFont typeface="Arial"/>
              <a:buNone/>
            </a:pPr>
            <a:r>
              <a:t/>
            </a:r>
            <a:endParaRPr b="0" i="0" sz="1100" u="none" cap="none" strike="noStrike">
              <a:solidFill>
                <a:schemeClr val="dk1"/>
              </a:solidFill>
              <a:latin typeface="Avenir"/>
              <a:ea typeface="Avenir"/>
              <a:cs typeface="Avenir"/>
              <a:sym typeface="Avenir"/>
            </a:endParaRPr>
          </a:p>
          <a:p>
            <a:pPr indent="0" lvl="0" marL="0" marR="0" rtl="0" algn="ctr">
              <a:lnSpc>
                <a:spcPct val="115000"/>
              </a:lnSpc>
              <a:spcBef>
                <a:spcPts val="0"/>
              </a:spcBef>
              <a:spcAft>
                <a:spcPts val="0"/>
              </a:spcAft>
              <a:buClr>
                <a:srgbClr val="000000"/>
              </a:buClr>
              <a:buSzPts val="1100"/>
              <a:buFont typeface="Arial"/>
              <a:buNone/>
            </a:pPr>
            <a:r>
              <a:t/>
            </a:r>
            <a:endParaRPr b="0" i="0" sz="1100" u="none" cap="none" strike="noStrike">
              <a:solidFill>
                <a:schemeClr val="dk1"/>
              </a:solidFill>
              <a:latin typeface="Avenir"/>
              <a:ea typeface="Avenir"/>
              <a:cs typeface="Avenir"/>
              <a:sym typeface="Avenir"/>
            </a:endParaRPr>
          </a:p>
        </p:txBody>
      </p:sp>
      <p:pic>
        <p:nvPicPr>
          <p:cNvPr id="194" name="Google Shape;194;p4"/>
          <p:cNvPicPr preferRelativeResize="0"/>
          <p:nvPr/>
        </p:nvPicPr>
        <p:blipFill rotWithShape="1">
          <a:blip r:embed="rId3">
            <a:alphaModFix/>
          </a:blip>
          <a:srcRect b="0" l="0" r="0" t="0"/>
          <a:stretch/>
        </p:blipFill>
        <p:spPr>
          <a:xfrm>
            <a:off x="6837427" y="2248248"/>
            <a:ext cx="902850" cy="902850"/>
          </a:xfrm>
          <a:prstGeom prst="rect">
            <a:avLst/>
          </a:prstGeom>
          <a:noFill/>
          <a:ln>
            <a:noFill/>
          </a:ln>
        </p:spPr>
      </p:pic>
      <p:sp>
        <p:nvSpPr>
          <p:cNvPr id="195" name="Google Shape;195;p4"/>
          <p:cNvSpPr txBox="1"/>
          <p:nvPr/>
        </p:nvSpPr>
        <p:spPr>
          <a:xfrm>
            <a:off x="6184200" y="3103125"/>
            <a:ext cx="2133600" cy="5487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1100"/>
              <a:buFont typeface="Arial"/>
              <a:buNone/>
            </a:pPr>
            <a:r>
              <a:rPr b="0" i="0" lang="en-US" sz="1100" u="none" cap="none" strike="noStrike">
                <a:solidFill>
                  <a:schemeClr val="dk1"/>
                </a:solidFill>
                <a:latin typeface="Avenir"/>
                <a:ea typeface="Avenir"/>
                <a:cs typeface="Avenir"/>
                <a:sym typeface="Avenir"/>
              </a:rPr>
              <a:t>Lack of funds to afford transport</a:t>
            </a:r>
            <a:endParaRPr b="0" i="0" sz="1400" u="none" cap="none" strike="noStrike">
              <a:solidFill>
                <a:srgbClr val="000000"/>
              </a:solidFill>
              <a:latin typeface="Arial"/>
              <a:ea typeface="Arial"/>
              <a:cs typeface="Arial"/>
              <a:sym typeface="Arial"/>
            </a:endParaRPr>
          </a:p>
        </p:txBody>
      </p:sp>
      <p:pic>
        <p:nvPicPr>
          <p:cNvPr id="196" name="Google Shape;196;p4"/>
          <p:cNvPicPr preferRelativeResize="0"/>
          <p:nvPr/>
        </p:nvPicPr>
        <p:blipFill rotWithShape="1">
          <a:blip r:embed="rId4">
            <a:alphaModFix/>
          </a:blip>
          <a:srcRect b="0" l="0" r="0" t="0"/>
          <a:stretch/>
        </p:blipFill>
        <p:spPr>
          <a:xfrm>
            <a:off x="4209600" y="2284005"/>
            <a:ext cx="831300" cy="831321"/>
          </a:xfrm>
          <a:prstGeom prst="rect">
            <a:avLst/>
          </a:prstGeom>
          <a:noFill/>
          <a:ln>
            <a:noFill/>
          </a:ln>
        </p:spPr>
      </p:pic>
      <p:sp>
        <p:nvSpPr>
          <p:cNvPr id="197" name="Google Shape;197;p4"/>
          <p:cNvSpPr txBox="1"/>
          <p:nvPr/>
        </p:nvSpPr>
        <p:spPr>
          <a:xfrm>
            <a:off x="3300100" y="3103125"/>
            <a:ext cx="2361900" cy="7434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1100"/>
              <a:buFont typeface="Arial"/>
              <a:buNone/>
            </a:pPr>
            <a:r>
              <a:rPr b="0" i="0" lang="en-US" sz="1100" u="none" cap="none" strike="noStrike">
                <a:solidFill>
                  <a:schemeClr val="dk1"/>
                </a:solidFill>
                <a:latin typeface="Avenir"/>
                <a:ea typeface="Avenir"/>
                <a:cs typeface="Avenir"/>
                <a:sym typeface="Avenir"/>
              </a:rPr>
              <a:t>Lack of supporting documentation required to sign up for a [</a:t>
            </a:r>
            <a:r>
              <a:rPr lang="en-US" sz="1100">
                <a:solidFill>
                  <a:schemeClr val="dk1"/>
                </a:solidFill>
                <a:highlight>
                  <a:srgbClr val="FFFF00"/>
                </a:highlight>
                <a:latin typeface="Avenir"/>
                <a:ea typeface="Avenir"/>
                <a:cs typeface="Avenir"/>
                <a:sym typeface="Avenir"/>
              </a:rPr>
              <a:t>national ID]</a:t>
            </a:r>
            <a:endParaRPr b="0" i="0" sz="1400" u="none" cap="none" strike="noStrike">
              <a:solidFill>
                <a:srgbClr val="000000"/>
              </a:solidFill>
              <a:highlight>
                <a:srgbClr val="FFFF00"/>
              </a:highlight>
              <a:latin typeface="Arial"/>
              <a:ea typeface="Arial"/>
              <a:cs typeface="Arial"/>
              <a:sym typeface="Arial"/>
            </a:endParaRPr>
          </a:p>
        </p:txBody>
      </p:sp>
      <p:pic>
        <p:nvPicPr>
          <p:cNvPr id="198" name="Google Shape;198;p4"/>
          <p:cNvPicPr preferRelativeResize="0"/>
          <p:nvPr/>
        </p:nvPicPr>
        <p:blipFill rotWithShape="1">
          <a:blip r:embed="rId5">
            <a:alphaModFix/>
          </a:blip>
          <a:srcRect b="0" l="0" r="0" t="0"/>
          <a:stretch/>
        </p:blipFill>
        <p:spPr>
          <a:xfrm>
            <a:off x="1293375" y="2284025"/>
            <a:ext cx="831300" cy="831300"/>
          </a:xfrm>
          <a:prstGeom prst="rect">
            <a:avLst/>
          </a:prstGeom>
          <a:noFill/>
          <a:ln>
            <a:noFill/>
          </a:ln>
        </p:spPr>
      </p:pic>
      <p:cxnSp>
        <p:nvCxnSpPr>
          <p:cNvPr id="199" name="Google Shape;199;p4"/>
          <p:cNvCxnSpPr/>
          <p:nvPr/>
        </p:nvCxnSpPr>
        <p:spPr>
          <a:xfrm>
            <a:off x="2959500" y="2406000"/>
            <a:ext cx="0" cy="1095600"/>
          </a:xfrm>
          <a:prstGeom prst="straightConnector1">
            <a:avLst/>
          </a:prstGeom>
          <a:noFill/>
          <a:ln cap="flat" cmpd="sng" w="9525">
            <a:solidFill>
              <a:schemeClr val="lt2"/>
            </a:solidFill>
            <a:prstDash val="solid"/>
            <a:round/>
            <a:headEnd len="sm" w="sm" type="none"/>
            <a:tailEnd len="sm" w="sm" type="none"/>
          </a:ln>
        </p:spPr>
      </p:cxnSp>
      <p:cxnSp>
        <p:nvCxnSpPr>
          <p:cNvPr id="200" name="Google Shape;200;p4"/>
          <p:cNvCxnSpPr/>
          <p:nvPr/>
        </p:nvCxnSpPr>
        <p:spPr>
          <a:xfrm>
            <a:off x="6252125" y="2406000"/>
            <a:ext cx="0" cy="1095600"/>
          </a:xfrm>
          <a:prstGeom prst="straightConnector1">
            <a:avLst/>
          </a:prstGeom>
          <a:noFill/>
          <a:ln cap="flat" cmpd="sng" w="9525">
            <a:solidFill>
              <a:schemeClr val="lt2"/>
            </a:solidFill>
            <a:prstDash val="solid"/>
            <a:round/>
            <a:headEnd len="sm" w="sm" type="none"/>
            <a:tailEnd len="sm" w="sm" type="none"/>
          </a:ln>
        </p:spPr>
      </p:cxnSp>
      <p:sp>
        <p:nvSpPr>
          <p:cNvPr id="201" name="Google Shape;201;p4"/>
          <p:cNvSpPr txBox="1"/>
          <p:nvPr>
            <p:ph idx="12" type="sldNum"/>
          </p:nvPr>
        </p:nvSpPr>
        <p:spPr>
          <a:xfrm>
            <a:off x="7522300" y="4834564"/>
            <a:ext cx="2133600" cy="186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000000"/>
              </a:buClr>
              <a:buSzPts val="900"/>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5"/>
          <p:cNvSpPr txBox="1"/>
          <p:nvPr>
            <p:ph type="title"/>
          </p:nvPr>
        </p:nvSpPr>
        <p:spPr>
          <a:xfrm>
            <a:off x="689373" y="422250"/>
            <a:ext cx="7644300" cy="3417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SzPts val="1800"/>
              <a:buNone/>
            </a:pPr>
            <a:r>
              <a:rPr lang="en-US"/>
              <a:t>What is this concept note proposing? </a:t>
            </a:r>
            <a:endParaRPr/>
          </a:p>
        </p:txBody>
      </p:sp>
      <p:sp>
        <p:nvSpPr>
          <p:cNvPr id="208" name="Google Shape;208;p5"/>
          <p:cNvSpPr txBox="1"/>
          <p:nvPr/>
        </p:nvSpPr>
        <p:spPr>
          <a:xfrm>
            <a:off x="274000" y="833763"/>
            <a:ext cx="8709000" cy="4186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US" sz="1300" u="none" cap="none" strike="noStrike">
                <a:solidFill>
                  <a:schemeClr val="dk1"/>
                </a:solidFill>
                <a:highlight>
                  <a:srgbClr val="FFFF00"/>
                </a:highlight>
                <a:latin typeface="Avenir"/>
                <a:ea typeface="Avenir"/>
                <a:cs typeface="Avenir"/>
                <a:sym typeface="Avenir"/>
              </a:rPr>
              <a:t>[ORGANIZATION]</a:t>
            </a:r>
            <a:r>
              <a:rPr b="1" i="0" lang="en-US" sz="1300" u="none" cap="none" strike="noStrike">
                <a:solidFill>
                  <a:schemeClr val="dk1"/>
                </a:solidFill>
                <a:latin typeface="Avenir"/>
                <a:ea typeface="Avenir"/>
                <a:cs typeface="Avenir"/>
                <a:sym typeface="Avenir"/>
              </a:rPr>
              <a:t> </a:t>
            </a:r>
            <a:r>
              <a:rPr b="1" i="0" lang="en-US" sz="1300" u="none" cap="none" strike="noStrike">
                <a:solidFill>
                  <a:schemeClr val="lt2"/>
                </a:solidFill>
                <a:latin typeface="Avenir"/>
                <a:ea typeface="Avenir"/>
                <a:cs typeface="Avenir"/>
                <a:sym typeface="Avenir"/>
              </a:rPr>
              <a:t>has a vision for moving some of </a:t>
            </a:r>
            <a:r>
              <a:rPr b="1" lang="en-US" sz="1300">
                <a:solidFill>
                  <a:schemeClr val="lt2"/>
                </a:solidFill>
                <a:latin typeface="Avenir"/>
                <a:ea typeface="Avenir"/>
                <a:cs typeface="Avenir"/>
                <a:sym typeface="Avenir"/>
              </a:rPr>
              <a:t>their</a:t>
            </a:r>
            <a:r>
              <a:rPr b="1" lang="en-US" sz="1300">
                <a:solidFill>
                  <a:schemeClr val="lt2"/>
                </a:solidFill>
                <a:latin typeface="Avenir"/>
                <a:ea typeface="Avenir"/>
                <a:cs typeface="Avenir"/>
                <a:sym typeface="Avenir"/>
              </a:rPr>
              <a:t> </a:t>
            </a:r>
            <a:r>
              <a:rPr b="1" i="0" lang="en-US" sz="1300" u="none" cap="none" strike="noStrike">
                <a:solidFill>
                  <a:schemeClr val="lt2"/>
                </a:solidFill>
                <a:latin typeface="Avenir"/>
                <a:ea typeface="Avenir"/>
                <a:cs typeface="Avenir"/>
                <a:sym typeface="Avenir"/>
              </a:rPr>
              <a:t>ca</a:t>
            </a:r>
            <a:r>
              <a:rPr b="1" lang="en-US" sz="1300">
                <a:solidFill>
                  <a:schemeClr val="lt2"/>
                </a:solidFill>
                <a:latin typeface="Avenir"/>
                <a:ea typeface="Avenir"/>
                <a:cs typeface="Avenir"/>
                <a:sym typeface="Avenir"/>
              </a:rPr>
              <a:t>sh transfer or </a:t>
            </a:r>
            <a:r>
              <a:rPr b="1" i="0" lang="en-US" sz="1300" u="none" cap="none" strike="noStrike">
                <a:solidFill>
                  <a:schemeClr val="lt2"/>
                </a:solidFill>
                <a:latin typeface="Avenir"/>
                <a:ea typeface="Avenir"/>
                <a:cs typeface="Avenir"/>
                <a:sym typeface="Avenir"/>
              </a:rPr>
              <a:t>voucher delivery mechanisms to disbursements that are sent directly to recipients’ financial accounts. However, many of their recipients do not have </a:t>
            </a:r>
            <a:r>
              <a:rPr b="1" i="0" lang="en-US" sz="1300" u="none" cap="none" strike="noStrike">
                <a:solidFill>
                  <a:schemeClr val="lt2"/>
                </a:solidFill>
                <a:highlight>
                  <a:srgbClr val="FFFF00"/>
                </a:highlight>
                <a:latin typeface="Avenir"/>
                <a:ea typeface="Avenir"/>
                <a:cs typeface="Avenir"/>
                <a:sym typeface="Avenir"/>
              </a:rPr>
              <a:t>[</a:t>
            </a:r>
            <a:r>
              <a:rPr b="1" lang="en-US" sz="1300">
                <a:solidFill>
                  <a:schemeClr val="lt2"/>
                </a:solidFill>
                <a:highlight>
                  <a:srgbClr val="FFFF00"/>
                </a:highlight>
                <a:latin typeface="Avenir"/>
                <a:ea typeface="Avenir"/>
                <a:cs typeface="Avenir"/>
                <a:sym typeface="Avenir"/>
              </a:rPr>
              <a:t>national </a:t>
            </a:r>
            <a:r>
              <a:rPr b="1" i="0" lang="en-US" sz="1300" u="none" cap="none" strike="noStrike">
                <a:solidFill>
                  <a:schemeClr val="lt2"/>
                </a:solidFill>
                <a:highlight>
                  <a:srgbClr val="FFFF00"/>
                </a:highlight>
                <a:latin typeface="Avenir"/>
                <a:ea typeface="Avenir"/>
                <a:cs typeface="Avenir"/>
                <a:sym typeface="Avenir"/>
              </a:rPr>
              <a:t>ID]</a:t>
            </a:r>
            <a:r>
              <a:rPr b="0" i="0" lang="en-US" sz="1300" u="none" cap="none" strike="noStrike">
                <a:solidFill>
                  <a:schemeClr val="dk1"/>
                </a:solidFill>
                <a:latin typeface="Avenir"/>
                <a:ea typeface="Avenir"/>
                <a:cs typeface="Avenir"/>
                <a:sym typeface="Avenir"/>
              </a:rPr>
              <a:t> that would enable them to comply with the Know Your Customer requirements for opening a financial account.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rPr b="0" i="0" lang="en-US" sz="1300" u="none" cap="none" strike="noStrike">
                <a:solidFill>
                  <a:schemeClr val="dk1"/>
                </a:solidFill>
                <a:latin typeface="Avenir"/>
                <a:ea typeface="Avenir"/>
                <a:cs typeface="Avenir"/>
                <a:sym typeface="Avenir"/>
              </a:rPr>
              <a:t>Through this concept note, </a:t>
            </a:r>
            <a:r>
              <a:rPr b="1" i="0" lang="en-US" sz="1300" u="none" cap="none" strike="noStrike">
                <a:solidFill>
                  <a:schemeClr val="dk1"/>
                </a:solidFill>
                <a:highlight>
                  <a:srgbClr val="FFFF00"/>
                </a:highlight>
                <a:latin typeface="Avenir"/>
                <a:ea typeface="Avenir"/>
                <a:cs typeface="Avenir"/>
                <a:sym typeface="Avenir"/>
              </a:rPr>
              <a:t>[ORGANIZATION]</a:t>
            </a:r>
            <a:r>
              <a:rPr b="1" i="0" lang="en-US" sz="1300" u="none" cap="none" strike="noStrike">
                <a:solidFill>
                  <a:schemeClr val="dk1"/>
                </a:solidFill>
                <a:latin typeface="Avenir"/>
                <a:ea typeface="Avenir"/>
                <a:cs typeface="Avenir"/>
                <a:sym typeface="Avenir"/>
              </a:rPr>
              <a:t> </a:t>
            </a:r>
            <a:r>
              <a:rPr b="1" i="0" lang="en-US" sz="1300" u="none" cap="none" strike="noStrike">
                <a:solidFill>
                  <a:srgbClr val="6999C7"/>
                </a:solidFill>
                <a:latin typeface="Avenir"/>
                <a:ea typeface="Avenir"/>
                <a:cs typeface="Avenir"/>
                <a:sym typeface="Avenir"/>
              </a:rPr>
              <a:t>seeks to leverage its extensive network of field staff and operational footprint to provide a support infrastructure to the </a:t>
            </a:r>
            <a:r>
              <a:rPr b="1" i="0" lang="en-US" sz="1300" u="none" cap="none" strike="noStrike">
                <a:solidFill>
                  <a:srgbClr val="0E101A"/>
                </a:solidFill>
                <a:latin typeface="Avenir"/>
                <a:ea typeface="Avenir"/>
                <a:cs typeface="Avenir"/>
                <a:sym typeface="Avenir"/>
              </a:rPr>
              <a:t>[</a:t>
            </a:r>
            <a:r>
              <a:rPr i="0" lang="en-US" sz="1300" u="none" cap="none" strike="noStrike">
                <a:solidFill>
                  <a:srgbClr val="0E101A"/>
                </a:solidFill>
                <a:highlight>
                  <a:srgbClr val="FFFF00"/>
                </a:highlight>
                <a:latin typeface="Avenir"/>
                <a:ea typeface="Avenir"/>
                <a:cs typeface="Avenir"/>
                <a:sym typeface="Avenir"/>
              </a:rPr>
              <a:t>National Identity Authority]</a:t>
            </a:r>
            <a:r>
              <a:rPr b="1" i="0" lang="en-US" sz="1300" u="none" cap="none" strike="noStrike">
                <a:solidFill>
                  <a:srgbClr val="0E101A"/>
                </a:solidFill>
                <a:latin typeface="Avenir"/>
                <a:ea typeface="Avenir"/>
                <a:cs typeface="Avenir"/>
                <a:sym typeface="Avenir"/>
              </a:rPr>
              <a:t> </a:t>
            </a:r>
            <a:r>
              <a:rPr b="1" i="0" lang="en-US" sz="1300" u="none" cap="none" strike="noStrike">
                <a:solidFill>
                  <a:srgbClr val="6999C7"/>
                </a:solidFill>
                <a:latin typeface="Avenir"/>
                <a:ea typeface="Avenir"/>
                <a:cs typeface="Avenir"/>
                <a:sym typeface="Avenir"/>
              </a:rPr>
              <a:t>to accelerate </a:t>
            </a:r>
            <a:r>
              <a:rPr b="1" i="0" lang="en-US" sz="1300" u="none" cap="none" strike="noStrike">
                <a:solidFill>
                  <a:srgbClr val="888888"/>
                </a:solidFill>
                <a:highlight>
                  <a:srgbClr val="FFFF00"/>
                </a:highlight>
                <a:latin typeface="Avenir"/>
                <a:ea typeface="Avenir"/>
                <a:cs typeface="Avenir"/>
                <a:sym typeface="Avenir"/>
              </a:rPr>
              <a:t>[</a:t>
            </a:r>
            <a:r>
              <a:rPr b="1" lang="en-US" sz="1300">
                <a:solidFill>
                  <a:srgbClr val="888888"/>
                </a:solidFill>
                <a:highlight>
                  <a:srgbClr val="FFFF00"/>
                </a:highlight>
                <a:latin typeface="Avenir"/>
                <a:ea typeface="Avenir"/>
                <a:cs typeface="Avenir"/>
                <a:sym typeface="Avenir"/>
              </a:rPr>
              <a:t>national ID]</a:t>
            </a:r>
            <a:r>
              <a:rPr b="1" lang="en-US" sz="1300">
                <a:solidFill>
                  <a:srgbClr val="6999C7"/>
                </a:solidFill>
                <a:highlight>
                  <a:srgbClr val="FFFF00"/>
                </a:highlight>
                <a:latin typeface="Avenir"/>
                <a:ea typeface="Avenir"/>
                <a:cs typeface="Avenir"/>
                <a:sym typeface="Avenir"/>
              </a:rPr>
              <a:t> </a:t>
            </a:r>
            <a:r>
              <a:rPr b="1" i="0" lang="en-US" sz="1300" u="none" cap="none" strike="noStrike">
                <a:solidFill>
                  <a:srgbClr val="6999C7"/>
                </a:solidFill>
                <a:latin typeface="Avenir"/>
                <a:ea typeface="Avenir"/>
                <a:cs typeface="Avenir"/>
                <a:sym typeface="Avenir"/>
              </a:rPr>
              <a:t> registration for interested recipients of food assistance or humanitarian programming. </a:t>
            </a:r>
            <a:r>
              <a:rPr b="0" i="0" lang="en-US" sz="1300" u="none" cap="none" strike="noStrike">
                <a:solidFill>
                  <a:schemeClr val="dk1"/>
                </a:solidFill>
                <a:latin typeface="Avenir"/>
                <a:ea typeface="Avenir"/>
                <a:cs typeface="Avenir"/>
                <a:sym typeface="Avenir"/>
              </a:rPr>
              <a:t>The project intends to address several barriers to accessing an ID as well as broader economic empowerment that can arise from access to a foundational ID, particularly for women.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rPr b="0" i="0" lang="en-US" sz="1300" u="none" cap="none" strike="noStrike">
                <a:solidFill>
                  <a:schemeClr val="dk1"/>
                </a:solidFill>
                <a:latin typeface="Avenir"/>
                <a:ea typeface="Avenir"/>
                <a:cs typeface="Avenir"/>
                <a:sym typeface="Avenir"/>
              </a:rPr>
              <a:t>This concept note focuses on the following barriers.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311150" lvl="0" marL="457200" marR="0" rtl="0" algn="l">
              <a:lnSpc>
                <a:spcPct val="100000"/>
              </a:lnSpc>
              <a:spcBef>
                <a:spcPts val="0"/>
              </a:spcBef>
              <a:spcAft>
                <a:spcPts val="0"/>
              </a:spcAft>
              <a:buClr>
                <a:schemeClr val="dk1"/>
              </a:buClr>
              <a:buSzPts val="1300"/>
              <a:buFont typeface="Avenir"/>
              <a:buAutoNum type="arabicParenR"/>
            </a:pPr>
            <a:r>
              <a:rPr b="0" i="0" lang="en-US" sz="1300" u="none" cap="none" strike="noStrike">
                <a:solidFill>
                  <a:schemeClr val="dk1"/>
                </a:solidFill>
                <a:latin typeface="Avenir"/>
                <a:ea typeface="Avenir"/>
                <a:cs typeface="Avenir"/>
                <a:sym typeface="Avenir"/>
              </a:rPr>
              <a:t>Identification of key barriers to ownership of a</a:t>
            </a:r>
            <a:r>
              <a:rPr lang="en-US" sz="1300">
                <a:solidFill>
                  <a:schemeClr val="dk1"/>
                </a:solidFill>
                <a:latin typeface="Avenir"/>
                <a:ea typeface="Avenir"/>
                <a:cs typeface="Avenir"/>
                <a:sym typeface="Avenir"/>
              </a:rPr>
              <a:t> </a:t>
            </a:r>
            <a:r>
              <a:rPr lang="en-US" sz="1300">
                <a:solidFill>
                  <a:schemeClr val="dk1"/>
                </a:solidFill>
                <a:highlight>
                  <a:srgbClr val="FFFF00"/>
                </a:highlight>
                <a:latin typeface="Avenir"/>
                <a:ea typeface="Avenir"/>
                <a:cs typeface="Avenir"/>
                <a:sym typeface="Avenir"/>
              </a:rPr>
              <a:t>[national ID]</a:t>
            </a:r>
            <a:endParaRPr b="0" i="0" sz="1300" u="none" cap="none" strike="sngStrike">
              <a:solidFill>
                <a:schemeClr val="dk1"/>
              </a:solidFill>
              <a:highlight>
                <a:srgbClr val="FFFF00"/>
              </a:highlight>
              <a:latin typeface="Avenir"/>
              <a:ea typeface="Avenir"/>
              <a:cs typeface="Avenir"/>
              <a:sym typeface="Avenir"/>
            </a:endParaRPr>
          </a:p>
          <a:p>
            <a:pPr indent="-311150" lvl="0" marL="457200" marR="0" rtl="0" algn="l">
              <a:lnSpc>
                <a:spcPct val="100000"/>
              </a:lnSpc>
              <a:spcBef>
                <a:spcPts val="0"/>
              </a:spcBef>
              <a:spcAft>
                <a:spcPts val="0"/>
              </a:spcAft>
              <a:buClr>
                <a:schemeClr val="dk1"/>
              </a:buClr>
              <a:buSzPts val="1300"/>
              <a:buFont typeface="Avenir"/>
              <a:buAutoNum type="arabicParenR"/>
            </a:pPr>
            <a:r>
              <a:rPr b="0" i="0" lang="en-US" sz="1300" u="none" cap="none" strike="noStrike">
                <a:solidFill>
                  <a:schemeClr val="dk1"/>
                </a:solidFill>
                <a:latin typeface="Avenir"/>
                <a:ea typeface="Avenir"/>
                <a:cs typeface="Avenir"/>
                <a:sym typeface="Avenir"/>
              </a:rPr>
              <a:t>Lack of awareness on benefits of a </a:t>
            </a:r>
            <a:r>
              <a:rPr b="0" i="0" lang="en-US" sz="1300" u="none" cap="none" strike="noStrike">
                <a:solidFill>
                  <a:schemeClr val="dk1"/>
                </a:solidFill>
                <a:highlight>
                  <a:srgbClr val="FFFF00"/>
                </a:highlight>
                <a:latin typeface="Avenir"/>
                <a:ea typeface="Avenir"/>
                <a:cs typeface="Avenir"/>
                <a:sym typeface="Avenir"/>
              </a:rPr>
              <a:t>[</a:t>
            </a:r>
            <a:r>
              <a:rPr lang="en-US" sz="1300">
                <a:solidFill>
                  <a:schemeClr val="dk1"/>
                </a:solidFill>
                <a:highlight>
                  <a:srgbClr val="FFFF00"/>
                </a:highlight>
                <a:latin typeface="Avenir"/>
                <a:ea typeface="Avenir"/>
                <a:cs typeface="Avenir"/>
                <a:sym typeface="Avenir"/>
              </a:rPr>
              <a:t>national ID]</a:t>
            </a:r>
            <a:endParaRPr b="0" i="0" sz="1300" u="none" cap="none" strike="sngStrike">
              <a:solidFill>
                <a:schemeClr val="dk1"/>
              </a:solidFill>
              <a:highlight>
                <a:srgbClr val="FFFF00"/>
              </a:highlight>
              <a:latin typeface="Avenir"/>
              <a:ea typeface="Avenir"/>
              <a:cs typeface="Avenir"/>
              <a:sym typeface="Avenir"/>
            </a:endParaRPr>
          </a:p>
          <a:p>
            <a:pPr indent="-311150" lvl="0" marL="457200" marR="0" rtl="0" algn="l">
              <a:lnSpc>
                <a:spcPct val="100000"/>
              </a:lnSpc>
              <a:spcBef>
                <a:spcPts val="0"/>
              </a:spcBef>
              <a:spcAft>
                <a:spcPts val="0"/>
              </a:spcAft>
              <a:buClr>
                <a:schemeClr val="dk1"/>
              </a:buClr>
              <a:buSzPts val="1300"/>
              <a:buFont typeface="Avenir"/>
              <a:buAutoNum type="arabicParenR"/>
            </a:pPr>
            <a:r>
              <a:rPr b="0" i="0" lang="en-US" sz="1300" u="none" cap="none" strike="noStrike">
                <a:solidFill>
                  <a:schemeClr val="dk1"/>
                </a:solidFill>
                <a:latin typeface="Avenir"/>
                <a:ea typeface="Avenir"/>
                <a:cs typeface="Avenir"/>
                <a:sym typeface="Avenir"/>
              </a:rPr>
              <a:t>Government institutional resources for enrolling citizens at outbound enrollment camps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rPr b="1" i="0" lang="en-US" sz="1300" u="none" cap="none" strike="noStrike">
                <a:solidFill>
                  <a:schemeClr val="lt2"/>
                </a:solidFill>
                <a:latin typeface="Avenir"/>
                <a:ea typeface="Avenir"/>
                <a:cs typeface="Avenir"/>
                <a:sym typeface="Avenir"/>
              </a:rPr>
              <a:t>This concept note plans on addressing these barriers by supporting National Identity Authority through sensitization, advisory support to recipients, logistical support for recipients, operational support to the authority, and infrastructure support </a:t>
            </a:r>
            <a:r>
              <a:rPr b="0" i="0" lang="en-US" sz="1300" u="none" cap="none" strike="noStrike">
                <a:solidFill>
                  <a:schemeClr val="dk1"/>
                </a:solidFill>
                <a:latin typeface="Avenir"/>
                <a:ea typeface="Avenir"/>
                <a:cs typeface="Avenir"/>
                <a:sym typeface="Avenir"/>
              </a:rPr>
              <a:t>(i.e. office space, printing, transport).  </a:t>
            </a:r>
            <a:endParaRPr b="0" i="0" sz="1300" u="none" cap="none" strike="noStrike">
              <a:solidFill>
                <a:schemeClr val="dk1"/>
              </a:solidFill>
              <a:latin typeface="Avenir"/>
              <a:ea typeface="Avenir"/>
              <a:cs typeface="Avenir"/>
              <a:sym typeface="Avenir"/>
            </a:endParaRPr>
          </a:p>
        </p:txBody>
      </p:sp>
      <p:sp>
        <p:nvSpPr>
          <p:cNvPr id="209" name="Google Shape;209;p5"/>
          <p:cNvSpPr txBox="1"/>
          <p:nvPr>
            <p:ph idx="12" type="sldNum"/>
          </p:nvPr>
        </p:nvSpPr>
        <p:spPr>
          <a:xfrm>
            <a:off x="7522300" y="4834564"/>
            <a:ext cx="2133600" cy="186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000000"/>
              </a:buClr>
              <a:buSzPts val="900"/>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6"/>
          <p:cNvSpPr txBox="1"/>
          <p:nvPr>
            <p:ph type="title"/>
          </p:nvPr>
        </p:nvSpPr>
        <p:spPr>
          <a:xfrm>
            <a:off x="689373" y="422250"/>
            <a:ext cx="7644300" cy="3417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SzPts val="1800"/>
              <a:buNone/>
            </a:pPr>
            <a:r>
              <a:rPr lang="en-US"/>
              <a:t>Phase 1: Data Alignment </a:t>
            </a:r>
            <a:endParaRPr/>
          </a:p>
        </p:txBody>
      </p:sp>
      <p:sp>
        <p:nvSpPr>
          <p:cNvPr id="216" name="Google Shape;216;p6"/>
          <p:cNvSpPr txBox="1"/>
          <p:nvPr/>
        </p:nvSpPr>
        <p:spPr>
          <a:xfrm>
            <a:off x="570425" y="3026138"/>
            <a:ext cx="8257200" cy="258529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0" i="0" lang="en-US" sz="1300" u="none" cap="none" strike="noStrike">
                <a:solidFill>
                  <a:schemeClr val="dk1"/>
                </a:solidFill>
                <a:latin typeface="Avenir"/>
                <a:ea typeface="Avenir"/>
                <a:cs typeface="Avenir"/>
                <a:sym typeface="Avenir"/>
              </a:rPr>
              <a:t>This first phase recommends</a:t>
            </a:r>
            <a:r>
              <a:rPr b="1" i="0" lang="en-US" sz="1300" u="none" cap="none" strike="noStrike">
                <a:solidFill>
                  <a:schemeClr val="lt2"/>
                </a:solidFill>
                <a:latin typeface="Avenir"/>
                <a:ea typeface="Avenir"/>
                <a:cs typeface="Avenir"/>
                <a:sym typeface="Avenir"/>
              </a:rPr>
              <a:t> reviewing desk research regarding existing initiatives between humanitarian organizations supporting foundational ID registration</a:t>
            </a:r>
            <a:r>
              <a:rPr b="0" i="0" lang="en-US" sz="1300" u="none" cap="none" strike="noStrike">
                <a:solidFill>
                  <a:schemeClr val="dk1"/>
                </a:solidFill>
                <a:latin typeface="Avenir"/>
                <a:ea typeface="Avenir"/>
                <a:cs typeface="Avenir"/>
                <a:sym typeface="Avenir"/>
              </a:rPr>
              <a:t> as well as progress on offline enrollment initiatives.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rPr b="0" i="0" lang="en-US" sz="1300" u="none" cap="none" strike="noStrike">
                <a:solidFill>
                  <a:schemeClr val="dk1"/>
                </a:solidFill>
                <a:latin typeface="Avenir"/>
                <a:ea typeface="Avenir"/>
                <a:cs typeface="Avenir"/>
                <a:sym typeface="Avenir"/>
              </a:rPr>
              <a:t>This phase will also involve interviews between </a:t>
            </a:r>
            <a:r>
              <a:rPr b="1" i="0" lang="en-US" sz="1300" u="none" cap="none" strike="noStrike">
                <a:solidFill>
                  <a:schemeClr val="dk1"/>
                </a:solidFill>
                <a:latin typeface="Avenir"/>
                <a:ea typeface="Avenir"/>
                <a:cs typeface="Avenir"/>
                <a:sym typeface="Avenir"/>
              </a:rPr>
              <a:t>[ORGANIZATION] </a:t>
            </a:r>
            <a:r>
              <a:rPr b="0" i="0" lang="en-US" sz="1300" u="none" cap="none" strike="noStrike">
                <a:solidFill>
                  <a:schemeClr val="dk1"/>
                </a:solidFill>
                <a:latin typeface="Avenir"/>
                <a:ea typeface="Avenir"/>
                <a:cs typeface="Avenir"/>
                <a:sym typeface="Avenir"/>
              </a:rPr>
              <a:t>and other organizations that already have MOUs with the National Identity Authority to better understand their experience and any best practices. These include: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rPr b="0" i="0" lang="en-US" sz="1300" u="none" cap="none" strike="noStrike">
                <a:solidFill>
                  <a:schemeClr val="dk1"/>
                </a:solidFill>
                <a:latin typeface="Avenir"/>
                <a:ea typeface="Avenir"/>
                <a:cs typeface="Avenir"/>
                <a:sym typeface="Avenir"/>
              </a:rPr>
              <a:t>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p:txBody>
      </p:sp>
      <p:sp>
        <p:nvSpPr>
          <p:cNvPr id="217" name="Google Shape;217;p6"/>
          <p:cNvSpPr txBox="1"/>
          <p:nvPr/>
        </p:nvSpPr>
        <p:spPr>
          <a:xfrm>
            <a:off x="2832275" y="2204338"/>
            <a:ext cx="5501400" cy="985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0" i="0" lang="en-US" sz="1300" u="none" cap="none" strike="noStrike">
                <a:solidFill>
                  <a:schemeClr val="dk1"/>
                </a:solidFill>
                <a:latin typeface="Avenir"/>
                <a:ea typeface="Avenir"/>
                <a:cs typeface="Avenir"/>
                <a:sym typeface="Avenir"/>
              </a:rPr>
              <a:t>In addition to the conversations with partners,</a:t>
            </a:r>
            <a:r>
              <a:rPr b="1" i="0" lang="en-US" sz="1300" u="none" cap="none" strike="noStrike">
                <a:solidFill>
                  <a:schemeClr val="lt2"/>
                </a:solidFill>
                <a:latin typeface="Avenir"/>
                <a:ea typeface="Avenir"/>
                <a:cs typeface="Avenir"/>
                <a:sym typeface="Avenir"/>
              </a:rPr>
              <a:t> </a:t>
            </a:r>
            <a:r>
              <a:rPr b="1" i="0" lang="en-US" sz="1300" u="none" cap="none" strike="noStrike">
                <a:solidFill>
                  <a:schemeClr val="dk1"/>
                </a:solidFill>
                <a:highlight>
                  <a:srgbClr val="FFFF00"/>
                </a:highlight>
                <a:latin typeface="Avenir"/>
                <a:ea typeface="Avenir"/>
                <a:cs typeface="Avenir"/>
                <a:sym typeface="Avenir"/>
              </a:rPr>
              <a:t>[ORGANIZATION]</a:t>
            </a:r>
            <a:r>
              <a:rPr b="1" i="0" lang="en-US" sz="1300" u="none" cap="none" strike="noStrike">
                <a:solidFill>
                  <a:schemeClr val="dk1"/>
                </a:solidFill>
                <a:latin typeface="Avenir"/>
                <a:ea typeface="Avenir"/>
                <a:cs typeface="Avenir"/>
                <a:sym typeface="Avenir"/>
              </a:rPr>
              <a:t> </a:t>
            </a:r>
            <a:r>
              <a:rPr b="1" i="0" lang="en-US" sz="1300" u="none" cap="none" strike="noStrike">
                <a:solidFill>
                  <a:schemeClr val="lt2"/>
                </a:solidFill>
                <a:latin typeface="Avenir"/>
                <a:ea typeface="Avenir"/>
                <a:cs typeface="Avenir"/>
                <a:sym typeface="Avenir"/>
              </a:rPr>
              <a:t>will hold several small group sessions with </a:t>
            </a:r>
            <a:r>
              <a:rPr b="1" i="0" lang="en-US" sz="1300" u="none" cap="none" strike="noStrike">
                <a:solidFill>
                  <a:schemeClr val="lt2"/>
                </a:solidFill>
                <a:highlight>
                  <a:srgbClr val="FFFF00"/>
                </a:highlight>
                <a:latin typeface="Avenir"/>
                <a:ea typeface="Avenir"/>
                <a:cs typeface="Avenir"/>
                <a:sym typeface="Avenir"/>
              </a:rPr>
              <a:t>[National Identity Authority]</a:t>
            </a:r>
            <a:r>
              <a:rPr b="1" i="0" lang="en-US" sz="1300" u="none" cap="none" strike="noStrike">
                <a:solidFill>
                  <a:schemeClr val="lt2"/>
                </a:solidFill>
                <a:latin typeface="Avenir"/>
                <a:ea typeface="Avenir"/>
                <a:cs typeface="Avenir"/>
                <a:sym typeface="Avenir"/>
              </a:rPr>
              <a:t> to discuss where key gaps in their operations exist and identify where </a:t>
            </a:r>
            <a:r>
              <a:rPr b="1" i="0" lang="en-US" sz="1300" u="none" cap="none" strike="noStrike">
                <a:solidFill>
                  <a:schemeClr val="dk1"/>
                </a:solidFill>
                <a:highlight>
                  <a:srgbClr val="FFFF00"/>
                </a:highlight>
                <a:latin typeface="Avenir"/>
                <a:ea typeface="Avenir"/>
                <a:cs typeface="Avenir"/>
                <a:sym typeface="Avenir"/>
              </a:rPr>
              <a:t>[ORGANIZATION]</a:t>
            </a:r>
            <a:r>
              <a:rPr b="1" i="0" lang="en-US" sz="1300" u="none" cap="none" strike="noStrike">
                <a:solidFill>
                  <a:schemeClr val="lt2"/>
                </a:solidFill>
                <a:highlight>
                  <a:srgbClr val="FFFF00"/>
                </a:highlight>
                <a:latin typeface="Avenir"/>
                <a:ea typeface="Avenir"/>
                <a:cs typeface="Avenir"/>
                <a:sym typeface="Avenir"/>
              </a:rPr>
              <a:t> </a:t>
            </a:r>
            <a:r>
              <a:rPr b="1" i="0" lang="en-US" sz="1300" u="none" cap="none" strike="noStrike">
                <a:solidFill>
                  <a:schemeClr val="lt2"/>
                </a:solidFill>
                <a:latin typeface="Avenir"/>
                <a:ea typeface="Avenir"/>
                <a:cs typeface="Avenir"/>
                <a:sym typeface="Avenir"/>
              </a:rPr>
              <a:t>is well positioned to fill those gaps.  </a:t>
            </a:r>
            <a:endParaRPr b="1" i="0" sz="1300" u="none" cap="none" strike="noStrike">
              <a:solidFill>
                <a:schemeClr val="lt2"/>
              </a:solidFill>
              <a:latin typeface="Arial"/>
              <a:ea typeface="Arial"/>
              <a:cs typeface="Arial"/>
              <a:sym typeface="Arial"/>
            </a:endParaRPr>
          </a:p>
        </p:txBody>
      </p:sp>
      <p:sp>
        <p:nvSpPr>
          <p:cNvPr id="218" name="Google Shape;218;p6"/>
          <p:cNvSpPr txBox="1"/>
          <p:nvPr/>
        </p:nvSpPr>
        <p:spPr>
          <a:xfrm>
            <a:off x="539400" y="763950"/>
            <a:ext cx="8065200" cy="1985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US" sz="1300" u="none" cap="none" strike="noStrike">
                <a:solidFill>
                  <a:schemeClr val="lt2"/>
                </a:solidFill>
                <a:latin typeface="Avenir"/>
                <a:ea typeface="Avenir"/>
                <a:cs typeface="Avenir"/>
                <a:sym typeface="Avenir"/>
              </a:rPr>
              <a:t>This phase will also be an opportunity for </a:t>
            </a:r>
            <a:r>
              <a:rPr b="1" i="0" lang="en-US" sz="1300" u="none" cap="none" strike="noStrike">
                <a:solidFill>
                  <a:schemeClr val="dk1"/>
                </a:solidFill>
                <a:highlight>
                  <a:srgbClr val="FFFF00"/>
                </a:highlight>
                <a:latin typeface="Avenir"/>
                <a:ea typeface="Avenir"/>
                <a:cs typeface="Avenir"/>
                <a:sym typeface="Avenir"/>
              </a:rPr>
              <a:t>[ORGANIZATION]</a:t>
            </a:r>
            <a:r>
              <a:rPr b="1" i="0" lang="en-US" sz="1300" u="none" cap="none" strike="noStrike">
                <a:solidFill>
                  <a:schemeClr val="dk1"/>
                </a:solidFill>
                <a:latin typeface="Avenir"/>
                <a:ea typeface="Avenir"/>
                <a:cs typeface="Avenir"/>
                <a:sym typeface="Avenir"/>
              </a:rPr>
              <a:t> </a:t>
            </a:r>
            <a:r>
              <a:rPr b="1" i="0" lang="en-US" sz="1300" u="none" cap="none" strike="noStrike">
                <a:solidFill>
                  <a:schemeClr val="lt2"/>
                </a:solidFill>
                <a:latin typeface="Avenir"/>
                <a:ea typeface="Avenir"/>
                <a:cs typeface="Avenir"/>
                <a:sym typeface="Avenir"/>
              </a:rPr>
              <a:t>to assess their Scope database and identify where there are pockets of recipients who do not currently have access to an ID</a:t>
            </a:r>
            <a:r>
              <a:rPr b="0" i="0" lang="en-US" sz="1300" u="none" cap="none" strike="noStrike">
                <a:solidFill>
                  <a:schemeClr val="dk1"/>
                </a:solidFill>
                <a:latin typeface="Avenir"/>
                <a:ea typeface="Avenir"/>
                <a:cs typeface="Avenir"/>
                <a:sym typeface="Avenir"/>
              </a:rPr>
              <a:t>. The Scope database does collect information on “document type,” which can help identify where the highest need may be and where lower hanging fruits may exist. </a:t>
            </a:r>
            <a:r>
              <a:rPr b="1" i="0" lang="en-US" sz="1300" u="none" cap="none" strike="noStrike">
                <a:solidFill>
                  <a:schemeClr val="lt2"/>
                </a:solidFill>
                <a:latin typeface="Avenir"/>
                <a:ea typeface="Avenir"/>
                <a:cs typeface="Avenir"/>
                <a:sym typeface="Avenir"/>
              </a:rPr>
              <a:t>Once key areas of need are identified as well as any areas where documentation exists but </a:t>
            </a:r>
            <a:r>
              <a:rPr b="1" i="0" lang="en-US" sz="1300" u="none" cap="none" strike="noStrike">
                <a:solidFill>
                  <a:schemeClr val="lt2"/>
                </a:solidFill>
                <a:highlight>
                  <a:srgbClr val="FFFF00"/>
                </a:highlight>
                <a:latin typeface="Avenir"/>
                <a:ea typeface="Avenir"/>
                <a:cs typeface="Avenir"/>
                <a:sym typeface="Avenir"/>
              </a:rPr>
              <a:t>[</a:t>
            </a:r>
            <a:r>
              <a:rPr lang="en-US" sz="1300">
                <a:solidFill>
                  <a:schemeClr val="dk1"/>
                </a:solidFill>
                <a:highlight>
                  <a:srgbClr val="FFFF00"/>
                </a:highlight>
                <a:latin typeface="Avenir"/>
                <a:ea typeface="Avenir"/>
                <a:cs typeface="Avenir"/>
                <a:sym typeface="Avenir"/>
              </a:rPr>
              <a:t>national ID]</a:t>
            </a:r>
            <a:r>
              <a:rPr b="1" i="0" lang="en-US" sz="1300" u="none" cap="none" strike="noStrike">
                <a:solidFill>
                  <a:schemeClr val="lt2"/>
                </a:solidFill>
                <a:latin typeface="Avenir"/>
                <a:ea typeface="Avenir"/>
                <a:cs typeface="Avenir"/>
                <a:sym typeface="Avenir"/>
              </a:rPr>
              <a:t> penetration is low, </a:t>
            </a:r>
            <a:r>
              <a:rPr b="1" lang="en-US" sz="1300">
                <a:solidFill>
                  <a:schemeClr val="dk1"/>
                </a:solidFill>
                <a:highlight>
                  <a:srgbClr val="FFFF00"/>
                </a:highlight>
                <a:latin typeface="Avenir"/>
                <a:ea typeface="Avenir"/>
                <a:cs typeface="Avenir"/>
                <a:sym typeface="Avenir"/>
              </a:rPr>
              <a:t>[ORGANIZATION]</a:t>
            </a:r>
            <a:r>
              <a:rPr b="1" i="0" lang="en-US" sz="1300" u="none" cap="none" strike="noStrike">
                <a:solidFill>
                  <a:schemeClr val="lt2"/>
                </a:solidFill>
                <a:latin typeface="Avenir"/>
                <a:ea typeface="Avenir"/>
                <a:cs typeface="Avenir"/>
                <a:sym typeface="Avenir"/>
              </a:rPr>
              <a:t>  will be in a position to narrow the pilot location.</a:t>
            </a:r>
            <a:r>
              <a:rPr b="0" i="0" lang="en-US" sz="1300" u="none" cap="none" strike="noStrike">
                <a:solidFill>
                  <a:schemeClr val="dk1"/>
                </a:solidFill>
                <a:latin typeface="Avenir"/>
                <a:ea typeface="Avenir"/>
                <a:cs typeface="Avenir"/>
                <a:sym typeface="Avenir"/>
              </a:rPr>
              <a:t>  This decision on location should also consider where </a:t>
            </a:r>
            <a:r>
              <a:rPr b="1" i="0" lang="en-US" sz="1300" u="none" cap="none" strike="noStrike">
                <a:solidFill>
                  <a:schemeClr val="dk1"/>
                </a:solidFill>
                <a:highlight>
                  <a:srgbClr val="FFFF00"/>
                </a:highlight>
                <a:latin typeface="Avenir"/>
                <a:ea typeface="Avenir"/>
                <a:cs typeface="Avenir"/>
                <a:sym typeface="Avenir"/>
              </a:rPr>
              <a:t>[ORGANIZATION]</a:t>
            </a:r>
            <a:r>
              <a:rPr b="1" i="0" lang="en-US" sz="1300" u="none" cap="none" strike="noStrike">
                <a:solidFill>
                  <a:schemeClr val="dk1"/>
                </a:solidFill>
                <a:latin typeface="Avenir"/>
                <a:ea typeface="Avenir"/>
                <a:cs typeface="Avenir"/>
                <a:sym typeface="Avenir"/>
              </a:rPr>
              <a:t> </a:t>
            </a:r>
            <a:r>
              <a:rPr b="0" i="0" lang="en-US" sz="1300" u="none" cap="none" strike="noStrike">
                <a:solidFill>
                  <a:schemeClr val="dk1"/>
                </a:solidFill>
                <a:latin typeface="Avenir"/>
                <a:ea typeface="Avenir"/>
                <a:cs typeface="Avenir"/>
                <a:sym typeface="Avenir"/>
              </a:rPr>
              <a:t>has stronger operational footprints as well as where NIMC has weaker operational footprints.                                                                                       </a:t>
            </a:r>
            <a:endParaRPr/>
          </a:p>
          <a:p>
            <a:pPr indent="0" lvl="0" marL="0" marR="0" rtl="0" algn="l">
              <a:lnSpc>
                <a:spcPct val="100000"/>
              </a:lnSpc>
              <a:spcBef>
                <a:spcPts val="0"/>
              </a:spcBef>
              <a:spcAft>
                <a:spcPts val="0"/>
              </a:spcAft>
              <a:buClr>
                <a:srgbClr val="000000"/>
              </a:buClr>
              <a:buSzPts val="1300"/>
              <a:buFont typeface="Arial"/>
              <a:buNone/>
            </a:pPr>
            <a:r>
              <a:t/>
            </a:r>
            <a:endParaRPr b="1" i="0" sz="1300" u="none" cap="none" strike="noStrike">
              <a:solidFill>
                <a:schemeClr val="dk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rPr b="1" i="0" lang="en-US" sz="1300" u="none" cap="none" strike="noStrike">
                <a:solidFill>
                  <a:schemeClr val="dk1"/>
                </a:solidFill>
                <a:highlight>
                  <a:srgbClr val="FFFF00"/>
                </a:highlight>
                <a:latin typeface="Avenir"/>
                <a:ea typeface="Avenir"/>
                <a:cs typeface="Avenir"/>
                <a:sym typeface="Avenir"/>
              </a:rPr>
              <a:t>[LOGO OF PARTNERS]</a:t>
            </a:r>
            <a:endParaRPr b="1" i="0" sz="1300" u="none" cap="none" strike="noStrike">
              <a:solidFill>
                <a:srgbClr val="000000"/>
              </a:solidFill>
              <a:highlight>
                <a:srgbClr val="FFFF00"/>
              </a:highlight>
              <a:latin typeface="Arial"/>
              <a:ea typeface="Arial"/>
              <a:cs typeface="Arial"/>
              <a:sym typeface="Arial"/>
            </a:endParaRPr>
          </a:p>
        </p:txBody>
      </p:sp>
      <p:sp>
        <p:nvSpPr>
          <p:cNvPr id="219" name="Google Shape;219;p6"/>
          <p:cNvSpPr txBox="1"/>
          <p:nvPr>
            <p:ph idx="12" type="sldNum"/>
          </p:nvPr>
        </p:nvSpPr>
        <p:spPr>
          <a:xfrm>
            <a:off x="7522300" y="4834564"/>
            <a:ext cx="2133600" cy="186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000000"/>
              </a:buClr>
              <a:buSzPts val="900"/>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7"/>
          <p:cNvSpPr txBox="1"/>
          <p:nvPr>
            <p:ph type="title"/>
          </p:nvPr>
        </p:nvSpPr>
        <p:spPr>
          <a:xfrm>
            <a:off x="689373" y="422250"/>
            <a:ext cx="7644300" cy="3417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SzPts val="1800"/>
              <a:buNone/>
            </a:pPr>
            <a:r>
              <a:rPr lang="en-US"/>
              <a:t>Phase 2: Develop &amp; Sign an MOU with NIMC </a:t>
            </a:r>
            <a:endParaRPr/>
          </a:p>
        </p:txBody>
      </p:sp>
      <p:sp>
        <p:nvSpPr>
          <p:cNvPr id="226" name="Google Shape;226;p7"/>
          <p:cNvSpPr txBox="1"/>
          <p:nvPr/>
        </p:nvSpPr>
        <p:spPr>
          <a:xfrm>
            <a:off x="350150" y="1609850"/>
            <a:ext cx="3914100" cy="3270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highlight>
                  <a:srgbClr val="FFFF00"/>
                </a:highlight>
                <a:latin typeface="Avenir"/>
                <a:ea typeface="Avenir"/>
                <a:cs typeface="Avenir"/>
                <a:sym typeface="Avenir"/>
              </a:rPr>
              <a:t>[ORGANIZATION’S]</a:t>
            </a:r>
            <a:r>
              <a:rPr b="1" i="0" lang="en-US" sz="1100" u="none" cap="none" strike="noStrike">
                <a:solidFill>
                  <a:schemeClr val="lt2"/>
                </a:solidFill>
                <a:latin typeface="Avenir"/>
                <a:ea typeface="Avenir"/>
                <a:cs typeface="Avenir"/>
                <a:sym typeface="Avenir"/>
              </a:rPr>
              <a:t> Roles:  </a:t>
            </a:r>
            <a:endParaRPr b="1" i="0" sz="1100" u="none" cap="none" strike="noStrike">
              <a:solidFill>
                <a:schemeClr val="lt2"/>
              </a:solidFill>
              <a:latin typeface="Avenir"/>
              <a:ea typeface="Avenir"/>
              <a:cs typeface="Avenir"/>
              <a:sym typeface="Avenir"/>
            </a:endParaRPr>
          </a:p>
          <a:p>
            <a:pPr indent="-298450" lvl="0" marL="457200" marR="0" rtl="0" algn="l">
              <a:lnSpc>
                <a:spcPct val="100000"/>
              </a:lnSpc>
              <a:spcBef>
                <a:spcPts val="300"/>
              </a:spcBef>
              <a:spcAft>
                <a:spcPts val="0"/>
              </a:spcAft>
              <a:buClr>
                <a:srgbClr val="0E101A"/>
              </a:buClr>
              <a:buSzPts val="1100"/>
              <a:buFont typeface="Avenir"/>
              <a:buAutoNum type="arabicParenR"/>
            </a:pPr>
            <a:r>
              <a:rPr b="0" i="0" lang="en-US" sz="1100" u="none" cap="none" strike="noStrike">
                <a:solidFill>
                  <a:srgbClr val="0E101A"/>
                </a:solidFill>
                <a:latin typeface="Avenir"/>
                <a:ea typeface="Avenir"/>
                <a:cs typeface="Avenir"/>
                <a:sym typeface="Avenir"/>
              </a:rPr>
              <a:t>Raise awareness for the basic requirements of acquiring a</a:t>
            </a:r>
            <a:r>
              <a:rPr lang="en-US" sz="1100">
                <a:solidFill>
                  <a:srgbClr val="0E101A"/>
                </a:solidFill>
                <a:latin typeface="Avenir"/>
                <a:ea typeface="Avenir"/>
                <a:cs typeface="Avenir"/>
                <a:sym typeface="Avenir"/>
              </a:rPr>
              <a:t> </a:t>
            </a:r>
            <a:r>
              <a:rPr lang="en-US" sz="1100">
                <a:solidFill>
                  <a:srgbClr val="0E101A"/>
                </a:solidFill>
                <a:highlight>
                  <a:srgbClr val="FFFF00"/>
                </a:highlight>
                <a:latin typeface="Avenir"/>
                <a:ea typeface="Avenir"/>
                <a:cs typeface="Avenir"/>
                <a:sym typeface="Avenir"/>
              </a:rPr>
              <a:t>[national ID]</a:t>
            </a:r>
            <a:r>
              <a:rPr b="0" i="0" lang="en-US" sz="1100" u="none" cap="none" strike="noStrike">
                <a:solidFill>
                  <a:srgbClr val="0E101A"/>
                </a:solidFill>
                <a:latin typeface="Avenir"/>
                <a:ea typeface="Avenir"/>
                <a:cs typeface="Avenir"/>
                <a:sym typeface="Avenir"/>
              </a:rPr>
              <a:t>, what are the supporting documents needed, and building awareness of the benefits of having an [</a:t>
            </a:r>
            <a:r>
              <a:rPr lang="en-US" sz="1100">
                <a:solidFill>
                  <a:schemeClr val="dk1"/>
                </a:solidFill>
                <a:highlight>
                  <a:srgbClr val="FFFF00"/>
                </a:highlight>
                <a:latin typeface="Avenir"/>
                <a:ea typeface="Avenir"/>
                <a:cs typeface="Avenir"/>
                <a:sym typeface="Avenir"/>
              </a:rPr>
              <a:t>national ID]</a:t>
            </a:r>
            <a:endParaRPr b="0" i="0" sz="1100" u="none" cap="none" strike="noStrike">
              <a:solidFill>
                <a:srgbClr val="0E101A"/>
              </a:solidFill>
              <a:latin typeface="Avenir"/>
              <a:ea typeface="Avenir"/>
              <a:cs typeface="Avenir"/>
              <a:sym typeface="Avenir"/>
            </a:endParaRPr>
          </a:p>
          <a:p>
            <a:pPr indent="-298450" lvl="0" marL="457200" marR="0" rtl="0" algn="l">
              <a:lnSpc>
                <a:spcPct val="100000"/>
              </a:lnSpc>
              <a:spcBef>
                <a:spcPts val="0"/>
              </a:spcBef>
              <a:spcAft>
                <a:spcPts val="0"/>
              </a:spcAft>
              <a:buClr>
                <a:srgbClr val="0E101A"/>
              </a:buClr>
              <a:buSzPts val="1100"/>
              <a:buFont typeface="Avenir"/>
              <a:buAutoNum type="arabicParenR"/>
            </a:pPr>
            <a:r>
              <a:rPr b="0" i="0" lang="en-US" sz="1100" u="none" cap="none" strike="noStrike">
                <a:solidFill>
                  <a:srgbClr val="0E101A"/>
                </a:solidFill>
                <a:latin typeface="Avenir"/>
                <a:ea typeface="Avenir"/>
                <a:cs typeface="Avenir"/>
                <a:sym typeface="Avenir"/>
              </a:rPr>
              <a:t>Build out referral lists of recipients who are interested and in need of an </a:t>
            </a:r>
            <a:r>
              <a:rPr lang="en-US" sz="1100">
                <a:solidFill>
                  <a:srgbClr val="0E101A"/>
                </a:solidFill>
                <a:highlight>
                  <a:srgbClr val="FFFF00"/>
                </a:highlight>
                <a:latin typeface="Avenir"/>
                <a:ea typeface="Avenir"/>
                <a:cs typeface="Avenir"/>
                <a:sym typeface="Avenir"/>
              </a:rPr>
              <a:t>[national ID]</a:t>
            </a:r>
            <a:endParaRPr b="0" i="0" sz="1100" u="none" cap="none" strike="noStrike">
              <a:solidFill>
                <a:srgbClr val="0E101A"/>
              </a:solidFill>
              <a:highlight>
                <a:srgbClr val="FFFF00"/>
              </a:highlight>
              <a:latin typeface="Avenir"/>
              <a:ea typeface="Avenir"/>
              <a:cs typeface="Avenir"/>
              <a:sym typeface="Avenir"/>
            </a:endParaRPr>
          </a:p>
          <a:p>
            <a:pPr indent="-298450" lvl="0" marL="457200" marR="0" rtl="0" algn="l">
              <a:lnSpc>
                <a:spcPct val="100000"/>
              </a:lnSpc>
              <a:spcBef>
                <a:spcPts val="0"/>
              </a:spcBef>
              <a:spcAft>
                <a:spcPts val="0"/>
              </a:spcAft>
              <a:buClr>
                <a:srgbClr val="0E101A"/>
              </a:buClr>
              <a:buSzPts val="1100"/>
              <a:buFont typeface="Avenir"/>
              <a:buAutoNum type="arabicParenR"/>
            </a:pPr>
            <a:r>
              <a:rPr b="0" i="0" lang="en-US" sz="1100" u="none" cap="none" strike="noStrike">
                <a:solidFill>
                  <a:srgbClr val="0E101A"/>
                </a:solidFill>
                <a:latin typeface="Avenir"/>
                <a:ea typeface="Avenir"/>
                <a:cs typeface="Avenir"/>
                <a:sym typeface="Avenir"/>
              </a:rPr>
              <a:t>Support National Identity Authority to establish centers in new locations, where there are large pockets of demand for </a:t>
            </a:r>
            <a:r>
              <a:rPr b="0" i="0" lang="en-US" sz="1100" u="none" cap="none" strike="noStrike">
                <a:solidFill>
                  <a:srgbClr val="0E101A"/>
                </a:solidFill>
                <a:highlight>
                  <a:srgbClr val="FFFF00"/>
                </a:highlight>
                <a:latin typeface="Avenir"/>
                <a:ea typeface="Avenir"/>
                <a:cs typeface="Avenir"/>
                <a:sym typeface="Avenir"/>
              </a:rPr>
              <a:t>[</a:t>
            </a:r>
            <a:r>
              <a:rPr lang="en-US" sz="1100">
                <a:solidFill>
                  <a:srgbClr val="0E101A"/>
                </a:solidFill>
                <a:highlight>
                  <a:srgbClr val="FFFF00"/>
                </a:highlight>
                <a:latin typeface="Avenir"/>
                <a:ea typeface="Avenir"/>
                <a:cs typeface="Avenir"/>
                <a:sym typeface="Avenir"/>
              </a:rPr>
              <a:t>national IDs]</a:t>
            </a:r>
            <a:endParaRPr b="0" i="0" sz="1100" u="none" cap="none" strike="noStrike">
              <a:solidFill>
                <a:srgbClr val="0E101A"/>
              </a:solidFill>
              <a:highlight>
                <a:srgbClr val="FFFF00"/>
              </a:highlight>
              <a:latin typeface="Avenir"/>
              <a:ea typeface="Avenir"/>
              <a:cs typeface="Avenir"/>
              <a:sym typeface="Avenir"/>
            </a:endParaRPr>
          </a:p>
          <a:p>
            <a:pPr indent="-298450" lvl="0" marL="457200" marR="0" rtl="0" algn="l">
              <a:lnSpc>
                <a:spcPct val="100000"/>
              </a:lnSpc>
              <a:spcBef>
                <a:spcPts val="0"/>
              </a:spcBef>
              <a:spcAft>
                <a:spcPts val="0"/>
              </a:spcAft>
              <a:buClr>
                <a:srgbClr val="0E101A"/>
              </a:buClr>
              <a:buSzPts val="1100"/>
              <a:buFont typeface="Avenir"/>
              <a:buAutoNum type="arabicParenR"/>
            </a:pPr>
            <a:r>
              <a:rPr b="0" i="0" lang="en-US" sz="1100" u="none" cap="none" strike="noStrike">
                <a:solidFill>
                  <a:srgbClr val="0E101A"/>
                </a:solidFill>
                <a:latin typeface="Avenir"/>
                <a:ea typeface="Avenir"/>
                <a:cs typeface="Avenir"/>
                <a:sym typeface="Avenir"/>
              </a:rPr>
              <a:t>Organizing enrollment events with recipients,  providing support for transportation and moving authority’s agents around to those events.  </a:t>
            </a:r>
            <a:endParaRPr b="0" i="0" sz="1100" u="none" cap="none" strike="noStrike">
              <a:solidFill>
                <a:srgbClr val="0E101A"/>
              </a:solidFill>
              <a:latin typeface="Avenir"/>
              <a:ea typeface="Avenir"/>
              <a:cs typeface="Avenir"/>
              <a:sym typeface="Avenir"/>
            </a:endParaRPr>
          </a:p>
          <a:p>
            <a:pPr indent="-298450" lvl="0" marL="457200" marR="0" rtl="0" algn="l">
              <a:lnSpc>
                <a:spcPct val="100000"/>
              </a:lnSpc>
              <a:spcBef>
                <a:spcPts val="0"/>
              </a:spcBef>
              <a:spcAft>
                <a:spcPts val="0"/>
              </a:spcAft>
              <a:buClr>
                <a:srgbClr val="0E101A"/>
              </a:buClr>
              <a:buSzPts val="1100"/>
              <a:buFont typeface="Avenir"/>
              <a:buAutoNum type="arabicParenR"/>
            </a:pPr>
            <a:r>
              <a:rPr b="0" i="0" lang="en-US" sz="1100" u="none" cap="none" strike="noStrike">
                <a:solidFill>
                  <a:srgbClr val="0E101A"/>
                </a:solidFill>
                <a:latin typeface="Avenir"/>
                <a:ea typeface="Avenir"/>
                <a:cs typeface="Avenir"/>
                <a:sym typeface="Avenir"/>
              </a:rPr>
              <a:t>Provide support through staff to help beneficiaries fill and review forms before submitting to </a:t>
            </a:r>
            <a:r>
              <a:rPr lang="en-US" sz="1100">
                <a:solidFill>
                  <a:srgbClr val="0E101A"/>
                </a:solidFill>
                <a:latin typeface="Avenir"/>
                <a:ea typeface="Avenir"/>
                <a:cs typeface="Avenir"/>
                <a:sym typeface="Avenir"/>
              </a:rPr>
              <a:t>authority</a:t>
            </a:r>
            <a:r>
              <a:rPr b="0" i="0" lang="en-US" sz="1100" u="none" cap="none" strike="noStrike">
                <a:solidFill>
                  <a:srgbClr val="0E101A"/>
                </a:solidFill>
                <a:latin typeface="Avenir"/>
                <a:ea typeface="Avenir"/>
                <a:cs typeface="Avenir"/>
                <a:sym typeface="Avenir"/>
              </a:rPr>
              <a:t> agents for review.  </a:t>
            </a:r>
            <a:endParaRPr b="0" i="0" sz="1100" u="none" cap="none" strike="noStrike">
              <a:solidFill>
                <a:srgbClr val="0E101A"/>
              </a:solidFill>
              <a:latin typeface="Avenir"/>
              <a:ea typeface="Avenir"/>
              <a:cs typeface="Avenir"/>
              <a:sym typeface="Avenir"/>
            </a:endParaRPr>
          </a:p>
          <a:p>
            <a:pPr indent="-298450" lvl="0" marL="457200" marR="0" rtl="0" algn="l">
              <a:lnSpc>
                <a:spcPct val="100000"/>
              </a:lnSpc>
              <a:spcBef>
                <a:spcPts val="0"/>
              </a:spcBef>
              <a:spcAft>
                <a:spcPts val="0"/>
              </a:spcAft>
              <a:buClr>
                <a:srgbClr val="0E101A"/>
              </a:buClr>
              <a:buSzPts val="1100"/>
              <a:buFont typeface="Avenir"/>
              <a:buAutoNum type="arabicParenR"/>
            </a:pPr>
            <a:r>
              <a:rPr b="0" i="0" lang="en-US" sz="1100" u="none" cap="none" strike="noStrike">
                <a:solidFill>
                  <a:srgbClr val="0E101A"/>
                </a:solidFill>
                <a:latin typeface="Avenir"/>
                <a:ea typeface="Avenir"/>
                <a:cs typeface="Avenir"/>
                <a:sym typeface="Avenir"/>
              </a:rPr>
              <a:t>Provide intelligence on security risks for authority’s staff.  </a:t>
            </a:r>
            <a:endParaRPr b="0" i="0" sz="1100" u="none" cap="none" strike="noStrike">
              <a:solidFill>
                <a:srgbClr val="0E101A"/>
              </a:solidFill>
              <a:latin typeface="Avenir"/>
              <a:ea typeface="Avenir"/>
              <a:cs typeface="Avenir"/>
              <a:sym typeface="Avenir"/>
            </a:endParaRPr>
          </a:p>
        </p:txBody>
      </p:sp>
      <p:sp>
        <p:nvSpPr>
          <p:cNvPr id="227" name="Google Shape;227;p7"/>
          <p:cNvSpPr txBox="1"/>
          <p:nvPr/>
        </p:nvSpPr>
        <p:spPr>
          <a:xfrm>
            <a:off x="4667250" y="1609850"/>
            <a:ext cx="3852000" cy="204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lang="en-US" sz="1100">
                <a:solidFill>
                  <a:srgbClr val="6999C7"/>
                </a:solidFill>
                <a:highlight>
                  <a:srgbClr val="FFFF00"/>
                </a:highlight>
                <a:latin typeface="Avenir"/>
                <a:ea typeface="Avenir"/>
                <a:cs typeface="Avenir"/>
                <a:sym typeface="Avenir"/>
              </a:rPr>
              <a:t>[</a:t>
            </a:r>
            <a:r>
              <a:rPr b="1" i="0" lang="en-US" sz="1100" u="none" cap="none" strike="noStrike">
                <a:solidFill>
                  <a:srgbClr val="6999C7"/>
                </a:solidFill>
                <a:highlight>
                  <a:srgbClr val="FFFF00"/>
                </a:highlight>
                <a:latin typeface="Avenir"/>
                <a:ea typeface="Avenir"/>
                <a:cs typeface="Avenir"/>
                <a:sym typeface="Avenir"/>
              </a:rPr>
              <a:t>NATIONAL IDENTITY AUTHORITY’S]</a:t>
            </a:r>
            <a:r>
              <a:rPr b="1" i="0" lang="en-US" sz="1100" u="none" cap="none" strike="noStrike">
                <a:solidFill>
                  <a:srgbClr val="6999C7"/>
                </a:solidFill>
                <a:latin typeface="Avenir"/>
                <a:ea typeface="Avenir"/>
                <a:cs typeface="Avenir"/>
                <a:sym typeface="Avenir"/>
              </a:rPr>
              <a:t> Roles: </a:t>
            </a:r>
            <a:endParaRPr b="1" i="0" sz="1100" u="none" cap="none" strike="noStrike">
              <a:solidFill>
                <a:srgbClr val="6999C7"/>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E101A"/>
              </a:solidFill>
              <a:latin typeface="Avenir"/>
              <a:ea typeface="Avenir"/>
              <a:cs typeface="Avenir"/>
              <a:sym typeface="Avenir"/>
            </a:endParaRPr>
          </a:p>
          <a:p>
            <a:pPr indent="-298450" lvl="0" marL="457200" marR="0" rtl="0" algn="l">
              <a:lnSpc>
                <a:spcPct val="100000"/>
              </a:lnSpc>
              <a:spcBef>
                <a:spcPts val="0"/>
              </a:spcBef>
              <a:spcAft>
                <a:spcPts val="0"/>
              </a:spcAft>
              <a:buClr>
                <a:srgbClr val="0E101A"/>
              </a:buClr>
              <a:buSzPts val="1100"/>
              <a:buFont typeface="Avenir"/>
              <a:buAutoNum type="arabicParenR"/>
            </a:pPr>
            <a:r>
              <a:rPr b="0" i="0" lang="en-US" sz="1100" u="none" cap="none" strike="noStrike">
                <a:solidFill>
                  <a:srgbClr val="0E101A"/>
                </a:solidFill>
                <a:latin typeface="Avenir"/>
                <a:ea typeface="Avenir"/>
                <a:cs typeface="Avenir"/>
                <a:sym typeface="Avenir"/>
              </a:rPr>
              <a:t>Provide dedicated staff to work with </a:t>
            </a:r>
            <a:r>
              <a:rPr lang="en-US" sz="1100">
                <a:solidFill>
                  <a:srgbClr val="0E101A"/>
                </a:solidFill>
                <a:latin typeface="Avenir"/>
                <a:ea typeface="Avenir"/>
                <a:cs typeface="Avenir"/>
                <a:sym typeface="Avenir"/>
              </a:rPr>
              <a:t>the </a:t>
            </a:r>
            <a:r>
              <a:rPr lang="en-US" sz="1100">
                <a:solidFill>
                  <a:srgbClr val="0E101A"/>
                </a:solidFill>
                <a:highlight>
                  <a:srgbClr val="FFFF00"/>
                </a:highlight>
                <a:latin typeface="Avenir"/>
                <a:ea typeface="Avenir"/>
                <a:cs typeface="Avenir"/>
                <a:sym typeface="Avenir"/>
              </a:rPr>
              <a:t>[ORGANIZATION]</a:t>
            </a:r>
            <a:r>
              <a:rPr b="0" i="0" lang="en-US" sz="1100" u="none" cap="none" strike="noStrike">
                <a:solidFill>
                  <a:srgbClr val="0E101A"/>
                </a:solidFill>
                <a:latin typeface="Avenir"/>
                <a:ea typeface="Avenir"/>
                <a:cs typeface="Avenir"/>
                <a:sym typeface="Avenir"/>
              </a:rPr>
              <a:t> in specific regions. </a:t>
            </a:r>
            <a:endParaRPr b="0" i="0" sz="1100" u="none" cap="none" strike="noStrike">
              <a:solidFill>
                <a:srgbClr val="0E101A"/>
              </a:solidFill>
              <a:latin typeface="Avenir"/>
              <a:ea typeface="Avenir"/>
              <a:cs typeface="Avenir"/>
              <a:sym typeface="Avenir"/>
            </a:endParaRPr>
          </a:p>
          <a:p>
            <a:pPr indent="-298450" lvl="0" marL="457200" marR="0" rtl="0" algn="l">
              <a:lnSpc>
                <a:spcPct val="100000"/>
              </a:lnSpc>
              <a:spcBef>
                <a:spcPts val="0"/>
              </a:spcBef>
              <a:spcAft>
                <a:spcPts val="0"/>
              </a:spcAft>
              <a:buClr>
                <a:srgbClr val="0E101A"/>
              </a:buClr>
              <a:buSzPts val="1100"/>
              <a:buFont typeface="Avenir"/>
              <a:buAutoNum type="arabicParenR"/>
            </a:pPr>
            <a:r>
              <a:rPr b="0" i="0" lang="en-US" sz="1100" u="none" cap="none" strike="noStrike">
                <a:solidFill>
                  <a:srgbClr val="0E101A"/>
                </a:solidFill>
                <a:latin typeface="Avenir"/>
                <a:ea typeface="Avenir"/>
                <a:cs typeface="Avenir"/>
                <a:sym typeface="Avenir"/>
              </a:rPr>
              <a:t>Provide materials required for card and slip printing. </a:t>
            </a:r>
            <a:endParaRPr b="0" i="0" sz="1100" u="none" cap="none" strike="noStrike">
              <a:solidFill>
                <a:srgbClr val="0E101A"/>
              </a:solidFill>
              <a:latin typeface="Avenir"/>
              <a:ea typeface="Avenir"/>
              <a:cs typeface="Avenir"/>
              <a:sym typeface="Avenir"/>
            </a:endParaRPr>
          </a:p>
          <a:p>
            <a:pPr indent="-298450" lvl="0" marL="457200" marR="0" rtl="0" algn="l">
              <a:lnSpc>
                <a:spcPct val="100000"/>
              </a:lnSpc>
              <a:spcBef>
                <a:spcPts val="0"/>
              </a:spcBef>
              <a:spcAft>
                <a:spcPts val="0"/>
              </a:spcAft>
              <a:buClr>
                <a:srgbClr val="0E101A"/>
              </a:buClr>
              <a:buSzPts val="1100"/>
              <a:buFont typeface="Avenir"/>
              <a:buAutoNum type="arabicParenR"/>
            </a:pPr>
            <a:r>
              <a:rPr b="0" i="0" lang="en-US" sz="1100" u="none" cap="none" strike="noStrike">
                <a:solidFill>
                  <a:srgbClr val="0E101A"/>
                </a:solidFill>
                <a:latin typeface="Avenir"/>
                <a:ea typeface="Avenir"/>
                <a:cs typeface="Avenir"/>
                <a:sym typeface="Avenir"/>
              </a:rPr>
              <a:t>Work with </a:t>
            </a:r>
            <a:r>
              <a:rPr b="0" i="0" lang="en-US" sz="1100" u="none" cap="none" strike="noStrike">
                <a:solidFill>
                  <a:srgbClr val="0E101A"/>
                </a:solidFill>
                <a:highlight>
                  <a:srgbClr val="FFFF00"/>
                </a:highlight>
                <a:latin typeface="Avenir"/>
                <a:ea typeface="Avenir"/>
                <a:cs typeface="Avenir"/>
                <a:sym typeface="Avenir"/>
              </a:rPr>
              <a:t>[</a:t>
            </a:r>
            <a:r>
              <a:rPr lang="en-US" sz="1100">
                <a:solidFill>
                  <a:srgbClr val="0E101A"/>
                </a:solidFill>
                <a:highlight>
                  <a:srgbClr val="FFFF00"/>
                </a:highlight>
                <a:latin typeface="Avenir"/>
                <a:ea typeface="Avenir"/>
                <a:cs typeface="Avenir"/>
                <a:sym typeface="Avenir"/>
              </a:rPr>
              <a:t>ORGANIZATION]</a:t>
            </a:r>
            <a:r>
              <a:rPr b="0" i="0" lang="en-US" sz="1100" u="none" cap="none" strike="noStrike">
                <a:solidFill>
                  <a:srgbClr val="0E101A"/>
                </a:solidFill>
                <a:latin typeface="Avenir"/>
                <a:ea typeface="Avenir"/>
                <a:cs typeface="Avenir"/>
                <a:sym typeface="Avenir"/>
              </a:rPr>
              <a:t> to train staff on how to support beneficiaries in preparing documentation and seeking out common errors.</a:t>
            </a:r>
            <a:endParaRPr b="0" i="0" sz="1100" u="none" cap="none" strike="noStrike">
              <a:solidFill>
                <a:srgbClr val="0E101A"/>
              </a:solidFill>
              <a:latin typeface="Avenir"/>
              <a:ea typeface="Avenir"/>
              <a:cs typeface="Avenir"/>
              <a:sym typeface="Avenir"/>
            </a:endParaRPr>
          </a:p>
          <a:p>
            <a:pPr indent="-298450" lvl="0" marL="457200" marR="0" rtl="0" algn="l">
              <a:lnSpc>
                <a:spcPct val="100000"/>
              </a:lnSpc>
              <a:spcBef>
                <a:spcPts val="0"/>
              </a:spcBef>
              <a:spcAft>
                <a:spcPts val="0"/>
              </a:spcAft>
              <a:buClr>
                <a:srgbClr val="0E101A"/>
              </a:buClr>
              <a:buSzPts val="1100"/>
              <a:buFont typeface="Avenir"/>
              <a:buAutoNum type="arabicParenR"/>
            </a:pPr>
            <a:r>
              <a:rPr b="0" i="0" lang="en-US" sz="1100" u="none" cap="none" strike="noStrike">
                <a:solidFill>
                  <a:srgbClr val="0E101A"/>
                </a:solidFill>
                <a:latin typeface="Avenir"/>
                <a:ea typeface="Avenir"/>
                <a:cs typeface="Avenir"/>
                <a:sym typeface="Avenir"/>
              </a:rPr>
              <a:t>Participate in enrollment events. </a:t>
            </a:r>
            <a:endParaRPr b="0" i="0" sz="1100" u="none" cap="none" strike="noStrike">
              <a:solidFill>
                <a:srgbClr val="0E101A"/>
              </a:solidFill>
              <a:latin typeface="Avenir"/>
              <a:ea typeface="Avenir"/>
              <a:cs typeface="Avenir"/>
              <a:sym typeface="Avenir"/>
            </a:endParaRPr>
          </a:p>
          <a:p>
            <a:pPr indent="-298450" lvl="0" marL="457200" marR="0" rtl="0" algn="l">
              <a:lnSpc>
                <a:spcPct val="100000"/>
              </a:lnSpc>
              <a:spcBef>
                <a:spcPts val="0"/>
              </a:spcBef>
              <a:spcAft>
                <a:spcPts val="0"/>
              </a:spcAft>
              <a:buClr>
                <a:srgbClr val="0E101A"/>
              </a:buClr>
              <a:buSzPts val="1100"/>
              <a:buFont typeface="Avenir"/>
              <a:buAutoNum type="arabicParenR"/>
            </a:pPr>
            <a:r>
              <a:rPr b="0" i="0" lang="en-US" sz="1100" u="none" cap="none" strike="noStrike">
                <a:solidFill>
                  <a:srgbClr val="0E101A"/>
                </a:solidFill>
                <a:latin typeface="Avenir"/>
                <a:ea typeface="Avenir"/>
                <a:cs typeface="Avenir"/>
                <a:sym typeface="Avenir"/>
              </a:rPr>
              <a:t>Provide printing equipment where available. </a:t>
            </a:r>
            <a:endParaRPr b="0" i="0" sz="1400" u="none" cap="none" strike="noStrike">
              <a:solidFill>
                <a:srgbClr val="000000"/>
              </a:solidFill>
              <a:latin typeface="Arial"/>
              <a:ea typeface="Arial"/>
              <a:cs typeface="Arial"/>
              <a:sym typeface="Arial"/>
            </a:endParaRPr>
          </a:p>
        </p:txBody>
      </p:sp>
      <p:sp>
        <p:nvSpPr>
          <p:cNvPr id="228" name="Google Shape;228;p7"/>
          <p:cNvSpPr txBox="1"/>
          <p:nvPr/>
        </p:nvSpPr>
        <p:spPr>
          <a:xfrm>
            <a:off x="505350" y="817450"/>
            <a:ext cx="81333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300"/>
              </a:spcAft>
              <a:buClr>
                <a:srgbClr val="000000"/>
              </a:buClr>
              <a:buSzPts val="1200"/>
              <a:buFont typeface="Arial"/>
              <a:buNone/>
            </a:pPr>
            <a:r>
              <a:rPr b="0" i="0" lang="en-US" sz="1200" u="none" cap="none" strike="noStrike">
                <a:solidFill>
                  <a:schemeClr val="dk1"/>
                </a:solidFill>
                <a:latin typeface="Avenir"/>
                <a:ea typeface="Avenir"/>
                <a:cs typeface="Avenir"/>
                <a:sym typeface="Avenir"/>
              </a:rPr>
              <a:t>Based on the feedback received from the meetings, desk research, and data analysis in Phase 1, </a:t>
            </a:r>
            <a:r>
              <a:rPr b="1" i="0" lang="en-US" sz="1200" u="none" cap="none" strike="noStrike">
                <a:solidFill>
                  <a:schemeClr val="dk1"/>
                </a:solidFill>
                <a:highlight>
                  <a:srgbClr val="FFFF00"/>
                </a:highlight>
                <a:latin typeface="Avenir"/>
                <a:ea typeface="Avenir"/>
                <a:cs typeface="Avenir"/>
                <a:sym typeface="Avenir"/>
              </a:rPr>
              <a:t>[ORGANIZATION] </a:t>
            </a:r>
            <a:r>
              <a:rPr b="0" i="0" lang="en-US" sz="1200" u="none" cap="none" strike="noStrike">
                <a:solidFill>
                  <a:schemeClr val="dk1"/>
                </a:solidFill>
                <a:latin typeface="Avenir"/>
                <a:ea typeface="Avenir"/>
                <a:cs typeface="Avenir"/>
                <a:sym typeface="Avenir"/>
              </a:rPr>
              <a:t>will work with </a:t>
            </a:r>
            <a:r>
              <a:rPr b="1" i="0" lang="en-US" sz="1200" u="none" cap="none" strike="noStrike">
                <a:solidFill>
                  <a:schemeClr val="dk1"/>
                </a:solidFill>
                <a:latin typeface="Avenir"/>
                <a:ea typeface="Avenir"/>
                <a:cs typeface="Avenir"/>
                <a:sym typeface="Avenir"/>
              </a:rPr>
              <a:t>[NATIONAL IDENTITY AUTHORITY] </a:t>
            </a:r>
            <a:r>
              <a:rPr b="0" i="0" lang="en-US" sz="1200" u="none" cap="none" strike="noStrike">
                <a:solidFill>
                  <a:schemeClr val="dk1"/>
                </a:solidFill>
                <a:latin typeface="Avenir"/>
                <a:ea typeface="Avenir"/>
                <a:cs typeface="Avenir"/>
                <a:sym typeface="Avenir"/>
              </a:rPr>
              <a:t>to develop an MOU that defines roles and responsibilities between the two parties.  The MOU should focus on the following areas of intervention. </a:t>
            </a:r>
            <a:endParaRPr b="0" i="0" sz="1200" u="none" cap="none" strike="noStrike">
              <a:solidFill>
                <a:schemeClr val="dk1"/>
              </a:solidFill>
              <a:latin typeface="Avenir"/>
              <a:ea typeface="Avenir"/>
              <a:cs typeface="Avenir"/>
              <a:sym typeface="Avenir"/>
            </a:endParaRPr>
          </a:p>
        </p:txBody>
      </p:sp>
      <p:cxnSp>
        <p:nvCxnSpPr>
          <p:cNvPr id="229" name="Google Shape;229;p7"/>
          <p:cNvCxnSpPr/>
          <p:nvPr/>
        </p:nvCxnSpPr>
        <p:spPr>
          <a:xfrm>
            <a:off x="4455838" y="1715750"/>
            <a:ext cx="19800" cy="2826300"/>
          </a:xfrm>
          <a:prstGeom prst="straightConnector1">
            <a:avLst/>
          </a:prstGeom>
          <a:noFill/>
          <a:ln cap="flat" cmpd="sng" w="9525">
            <a:solidFill>
              <a:schemeClr val="dk2"/>
            </a:solidFill>
            <a:prstDash val="solid"/>
            <a:round/>
            <a:headEnd len="sm" w="sm" type="none"/>
            <a:tailEnd len="sm" w="sm" type="none"/>
          </a:ln>
        </p:spPr>
      </p:cxnSp>
      <p:sp>
        <p:nvSpPr>
          <p:cNvPr id="230" name="Google Shape;230;p7"/>
          <p:cNvSpPr txBox="1"/>
          <p:nvPr>
            <p:ph idx="12" type="sldNum"/>
          </p:nvPr>
        </p:nvSpPr>
        <p:spPr>
          <a:xfrm>
            <a:off x="7522300" y="4834564"/>
            <a:ext cx="2133600" cy="186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000000"/>
              </a:buClr>
              <a:buSzPts val="900"/>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
        <p:nvSpPr>
          <p:cNvPr id="231" name="Google Shape;231;p7"/>
          <p:cNvSpPr/>
          <p:nvPr/>
        </p:nvSpPr>
        <p:spPr>
          <a:xfrm>
            <a:off x="7125525" y="3384625"/>
            <a:ext cx="1971594" cy="1800144"/>
          </a:xfrm>
          <a:prstGeom prst="irregularSeal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Other partners?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8"/>
          <p:cNvSpPr txBox="1"/>
          <p:nvPr>
            <p:ph type="title"/>
          </p:nvPr>
        </p:nvSpPr>
        <p:spPr>
          <a:xfrm>
            <a:off x="610945" y="61702"/>
            <a:ext cx="7644300" cy="590891"/>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SzPts val="1800"/>
              <a:buNone/>
            </a:pPr>
            <a:r>
              <a:rPr lang="en-US"/>
              <a:t>Phase 3: [ORGANIZATION] Staff Capacity Building and Implementation Planning</a:t>
            </a:r>
            <a:endParaRPr/>
          </a:p>
        </p:txBody>
      </p:sp>
      <p:sp>
        <p:nvSpPr>
          <p:cNvPr id="238" name="Google Shape;238;p8"/>
          <p:cNvSpPr txBox="1"/>
          <p:nvPr/>
        </p:nvSpPr>
        <p:spPr>
          <a:xfrm>
            <a:off x="393981" y="805473"/>
            <a:ext cx="8370000" cy="1862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0" i="0" lang="en-US" sz="1300" u="none" cap="none" strike="noStrike">
                <a:solidFill>
                  <a:schemeClr val="dk1"/>
                </a:solidFill>
                <a:latin typeface="Avenir"/>
                <a:ea typeface="Avenir"/>
                <a:cs typeface="Avenir"/>
                <a:sym typeface="Avenir"/>
              </a:rPr>
              <a:t>This phase will involve the development of a training of trainers curriculum created </a:t>
            </a:r>
            <a:r>
              <a:rPr b="1" i="0" lang="en-US" sz="1300" u="none" cap="none" strike="noStrike">
                <a:solidFill>
                  <a:schemeClr val="dk1"/>
                </a:solidFill>
                <a:latin typeface="Avenir"/>
                <a:ea typeface="Avenir"/>
                <a:cs typeface="Avenir"/>
                <a:sym typeface="Avenir"/>
              </a:rPr>
              <a:t>[ORGANIZATION] </a:t>
            </a:r>
            <a:r>
              <a:rPr b="0" i="0" lang="en-US" sz="1300" u="none" cap="none" strike="noStrike">
                <a:solidFill>
                  <a:schemeClr val="dk1"/>
                </a:solidFill>
                <a:latin typeface="Avenir"/>
                <a:ea typeface="Avenir"/>
                <a:cs typeface="Avenir"/>
                <a:sym typeface="Avenir"/>
              </a:rPr>
              <a:t>and </a:t>
            </a:r>
            <a:r>
              <a:rPr b="0" i="0" lang="en-US" sz="1300" u="none" cap="none" strike="noStrike">
                <a:solidFill>
                  <a:schemeClr val="dk1"/>
                </a:solidFill>
                <a:highlight>
                  <a:srgbClr val="FFFF00"/>
                </a:highlight>
                <a:latin typeface="Avenir"/>
                <a:ea typeface="Avenir"/>
                <a:cs typeface="Avenir"/>
                <a:sym typeface="Avenir"/>
              </a:rPr>
              <a:t>facilitated by </a:t>
            </a:r>
            <a:r>
              <a:rPr b="1" i="0" lang="en-US" sz="1300" u="none" cap="none" strike="noStrike">
                <a:solidFill>
                  <a:schemeClr val="dk1"/>
                </a:solidFill>
                <a:highlight>
                  <a:srgbClr val="FFFF00"/>
                </a:highlight>
                <a:latin typeface="Avenir"/>
                <a:ea typeface="Avenir"/>
                <a:cs typeface="Avenir"/>
                <a:sym typeface="Avenir"/>
              </a:rPr>
              <a:t>[ORGANIZATION] </a:t>
            </a:r>
            <a:r>
              <a:rPr b="0" i="0" lang="en-US" sz="1300" u="none" cap="none" strike="noStrike">
                <a:solidFill>
                  <a:schemeClr val="dk1"/>
                </a:solidFill>
                <a:highlight>
                  <a:srgbClr val="FFFF00"/>
                </a:highlight>
                <a:latin typeface="Avenir"/>
                <a:ea typeface="Avenir"/>
                <a:cs typeface="Avenir"/>
                <a:sym typeface="Avenir"/>
              </a:rPr>
              <a:t>to the </a:t>
            </a:r>
            <a:r>
              <a:rPr b="1" i="0" lang="en-US" sz="1300" u="none" cap="none" strike="noStrike">
                <a:solidFill>
                  <a:schemeClr val="dk1"/>
                </a:solidFill>
                <a:highlight>
                  <a:srgbClr val="FFFF00"/>
                </a:highlight>
                <a:latin typeface="Avenir"/>
                <a:ea typeface="Avenir"/>
                <a:cs typeface="Avenir"/>
                <a:sym typeface="Avenir"/>
              </a:rPr>
              <a:t>[ORGANIZATION] </a:t>
            </a:r>
            <a:r>
              <a:rPr lang="en-US" sz="1300">
                <a:solidFill>
                  <a:schemeClr val="dk1"/>
                </a:solidFill>
                <a:highlight>
                  <a:srgbClr val="FFFF00"/>
                </a:highlight>
                <a:latin typeface="Avenir"/>
                <a:ea typeface="Avenir"/>
                <a:cs typeface="Avenir"/>
                <a:sym typeface="Avenir"/>
              </a:rPr>
              <a:t>and </a:t>
            </a:r>
            <a:r>
              <a:rPr b="0" i="0" lang="en-US" sz="1300" u="none" cap="none" strike="noStrike">
                <a:solidFill>
                  <a:schemeClr val="dk1"/>
                </a:solidFill>
                <a:highlight>
                  <a:srgbClr val="FFFF00"/>
                </a:highlight>
                <a:latin typeface="Avenir"/>
                <a:ea typeface="Avenir"/>
                <a:cs typeface="Avenir"/>
                <a:sym typeface="Avenir"/>
              </a:rPr>
              <a:t>partners</a:t>
            </a:r>
            <a:r>
              <a:rPr b="0" i="0" lang="en-US" sz="1300" u="none" cap="none" strike="noStrike">
                <a:solidFill>
                  <a:schemeClr val="dk1"/>
                </a:solidFill>
                <a:latin typeface="Avenir"/>
                <a:ea typeface="Avenir"/>
                <a:cs typeface="Avenir"/>
                <a:sym typeface="Avenir"/>
              </a:rPr>
              <a:t>. </a:t>
            </a:r>
            <a:r>
              <a:rPr b="1" i="0" lang="en-US" sz="1300" u="none" cap="none" strike="noStrike">
                <a:solidFill>
                  <a:schemeClr val="lt2"/>
                </a:solidFill>
                <a:latin typeface="Avenir"/>
                <a:ea typeface="Avenir"/>
                <a:cs typeface="Avenir"/>
                <a:sym typeface="Avenir"/>
              </a:rPr>
              <a:t>This curriculum will ensure staff understand how to 1) effectively communicate the benefits of having an [</a:t>
            </a:r>
            <a:r>
              <a:rPr lang="en-US" sz="1300">
                <a:solidFill>
                  <a:schemeClr val="dk1"/>
                </a:solidFill>
                <a:highlight>
                  <a:srgbClr val="FFFF00"/>
                </a:highlight>
                <a:latin typeface="Avenir"/>
                <a:ea typeface="Avenir"/>
                <a:cs typeface="Avenir"/>
                <a:sym typeface="Avenir"/>
              </a:rPr>
              <a:t>national ID]</a:t>
            </a:r>
            <a:r>
              <a:rPr b="1" i="0" lang="en-US" sz="1300" u="none" cap="none" strike="noStrike">
                <a:solidFill>
                  <a:schemeClr val="lt2"/>
                </a:solidFill>
                <a:latin typeface="Avenir"/>
                <a:ea typeface="Avenir"/>
                <a:cs typeface="Avenir"/>
                <a:sym typeface="Avenir"/>
              </a:rPr>
              <a:t>, 2) answer frequently asked questions about the [</a:t>
            </a:r>
            <a:r>
              <a:rPr lang="en-US" sz="1300">
                <a:solidFill>
                  <a:schemeClr val="dk1"/>
                </a:solidFill>
                <a:highlight>
                  <a:srgbClr val="FFFF00"/>
                </a:highlight>
                <a:latin typeface="Avenir"/>
                <a:ea typeface="Avenir"/>
                <a:cs typeface="Avenir"/>
                <a:sym typeface="Avenir"/>
              </a:rPr>
              <a:t>national ID]</a:t>
            </a:r>
            <a:r>
              <a:rPr b="1" i="0" lang="en-US" sz="1300" u="none" cap="none" strike="noStrike">
                <a:solidFill>
                  <a:schemeClr val="lt2"/>
                </a:solidFill>
                <a:latin typeface="Avenir"/>
                <a:ea typeface="Avenir"/>
                <a:cs typeface="Avenir"/>
                <a:sym typeface="Avenir"/>
              </a:rPr>
              <a:t>, 3) bundle digital financial literacy training and 4) communicate information about registration and documentation needs.  </a:t>
            </a:r>
            <a:endParaRPr b="1" i="0" sz="1300" u="none" cap="none" strike="noStrike">
              <a:solidFill>
                <a:schemeClr val="lt2"/>
              </a:solidFill>
              <a:latin typeface="Avenir"/>
              <a:ea typeface="Avenir"/>
              <a:cs typeface="Avenir"/>
              <a:sym typeface="Avenir"/>
            </a:endParaRPr>
          </a:p>
          <a:p>
            <a:pPr indent="0" lvl="0" marL="0" marR="0" rtl="0" algn="l">
              <a:lnSpc>
                <a:spcPct val="100000"/>
              </a:lnSpc>
              <a:spcBef>
                <a:spcPts val="300"/>
              </a:spcBef>
              <a:spcAft>
                <a:spcPts val="0"/>
              </a:spcAft>
              <a:buClr>
                <a:srgbClr val="000000"/>
              </a:buClr>
              <a:buSzPts val="1300"/>
              <a:buFont typeface="Arial"/>
              <a:buNone/>
            </a:pPr>
            <a:r>
              <a:t/>
            </a:r>
            <a:endParaRPr b="0" i="0" sz="1300" u="none" cap="none" strike="noStrike">
              <a:solidFill>
                <a:schemeClr val="dk1"/>
              </a:solidFill>
              <a:latin typeface="Avenir"/>
              <a:ea typeface="Avenir"/>
              <a:cs typeface="Avenir"/>
              <a:sym typeface="Avenir"/>
            </a:endParaRPr>
          </a:p>
          <a:p>
            <a:pPr indent="0" lvl="0" marL="0" marR="0" rtl="0" algn="l">
              <a:lnSpc>
                <a:spcPct val="100000"/>
              </a:lnSpc>
              <a:spcBef>
                <a:spcPts val="300"/>
              </a:spcBef>
              <a:spcAft>
                <a:spcPts val="300"/>
              </a:spcAft>
              <a:buClr>
                <a:srgbClr val="000000"/>
              </a:buClr>
              <a:buSzPts val="1300"/>
              <a:buFont typeface="Arial"/>
              <a:buNone/>
            </a:pPr>
            <a:r>
              <a:rPr b="0" i="0" lang="en-US" sz="1300" u="none" cap="none" strike="noStrike">
                <a:solidFill>
                  <a:schemeClr val="dk1"/>
                </a:solidFill>
                <a:latin typeface="Avenir"/>
                <a:ea typeface="Avenir"/>
                <a:cs typeface="Avenir"/>
                <a:sym typeface="Avenir"/>
              </a:rPr>
              <a:t>In addition to the training of </a:t>
            </a:r>
            <a:r>
              <a:rPr b="1" i="0" lang="en-US" sz="1300" u="none" cap="none" strike="noStrike">
                <a:solidFill>
                  <a:schemeClr val="dk1"/>
                </a:solidFill>
                <a:latin typeface="Avenir"/>
                <a:ea typeface="Avenir"/>
                <a:cs typeface="Avenir"/>
                <a:sym typeface="Avenir"/>
              </a:rPr>
              <a:t>[</a:t>
            </a:r>
            <a:r>
              <a:rPr b="1" i="0" lang="en-US" sz="1300" u="none" cap="none" strike="noStrike">
                <a:solidFill>
                  <a:schemeClr val="dk1"/>
                </a:solidFill>
                <a:highlight>
                  <a:srgbClr val="FFFF00"/>
                </a:highlight>
                <a:latin typeface="Avenir"/>
                <a:ea typeface="Avenir"/>
                <a:cs typeface="Avenir"/>
                <a:sym typeface="Avenir"/>
              </a:rPr>
              <a:t>ORGANIZATION]</a:t>
            </a:r>
            <a:r>
              <a:rPr b="1" lang="en-US" sz="1300">
                <a:solidFill>
                  <a:schemeClr val="dk1"/>
                </a:solidFill>
                <a:highlight>
                  <a:srgbClr val="FFFF00"/>
                </a:highlight>
                <a:latin typeface="Avenir"/>
                <a:ea typeface="Avenir"/>
                <a:cs typeface="Avenir"/>
                <a:sym typeface="Avenir"/>
              </a:rPr>
              <a:t>, and other partners</a:t>
            </a:r>
            <a:r>
              <a:rPr b="0" i="0" lang="en-US" sz="1300" u="none" cap="none" strike="noStrike">
                <a:solidFill>
                  <a:schemeClr val="dk1"/>
                </a:solidFill>
                <a:latin typeface="Avenir"/>
                <a:ea typeface="Avenir"/>
                <a:cs typeface="Avenir"/>
                <a:sym typeface="Avenir"/>
              </a:rPr>
              <a:t>,  this phase will begin planning for implementation of the pilot.</a:t>
            </a:r>
            <a:endParaRPr b="0" i="0" sz="1300" u="none" cap="none" strike="noStrike">
              <a:solidFill>
                <a:schemeClr val="dk1"/>
              </a:solidFill>
              <a:latin typeface="Avenir"/>
              <a:ea typeface="Avenir"/>
              <a:cs typeface="Avenir"/>
              <a:sym typeface="Avenir"/>
            </a:endParaRPr>
          </a:p>
        </p:txBody>
      </p:sp>
      <p:sp>
        <p:nvSpPr>
          <p:cNvPr id="239" name="Google Shape;239;p8"/>
          <p:cNvSpPr txBox="1"/>
          <p:nvPr/>
        </p:nvSpPr>
        <p:spPr>
          <a:xfrm>
            <a:off x="1494550" y="2592400"/>
            <a:ext cx="75348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300"/>
              </a:spcAft>
              <a:buClr>
                <a:srgbClr val="000000"/>
              </a:buClr>
              <a:buSzPts val="1200"/>
              <a:buFont typeface="Arial"/>
              <a:buNone/>
            </a:pPr>
            <a:r>
              <a:rPr b="0" i="0" lang="en-US" sz="1200" u="none" cap="none" strike="noStrike">
                <a:solidFill>
                  <a:schemeClr val="dk1"/>
                </a:solidFill>
                <a:latin typeface="Avenir"/>
                <a:ea typeface="Avenir"/>
                <a:cs typeface="Avenir"/>
                <a:sym typeface="Avenir"/>
              </a:rPr>
              <a:t>Arranging sensitization sessions between </a:t>
            </a:r>
            <a:r>
              <a:rPr b="1" i="0" lang="en-US" sz="1200" u="none" cap="none" strike="noStrike">
                <a:solidFill>
                  <a:schemeClr val="dk1"/>
                </a:solidFill>
                <a:latin typeface="Avenir"/>
                <a:ea typeface="Avenir"/>
                <a:cs typeface="Avenir"/>
                <a:sym typeface="Avenir"/>
              </a:rPr>
              <a:t>[</a:t>
            </a:r>
            <a:r>
              <a:rPr b="1" i="0" lang="en-US" sz="1200" u="none" cap="none" strike="noStrike">
                <a:solidFill>
                  <a:schemeClr val="dk1"/>
                </a:solidFill>
                <a:highlight>
                  <a:srgbClr val="FFFF00"/>
                </a:highlight>
                <a:latin typeface="Avenir"/>
                <a:ea typeface="Avenir"/>
                <a:cs typeface="Avenir"/>
                <a:sym typeface="Avenir"/>
              </a:rPr>
              <a:t>ORGANIZATION]</a:t>
            </a:r>
            <a:r>
              <a:rPr b="1" lang="en-US" sz="1200">
                <a:solidFill>
                  <a:schemeClr val="dk1"/>
                </a:solidFill>
                <a:latin typeface="Avenir"/>
                <a:ea typeface="Avenir"/>
                <a:cs typeface="Avenir"/>
                <a:sym typeface="Avenir"/>
              </a:rPr>
              <a:t> </a:t>
            </a:r>
            <a:r>
              <a:rPr b="0" i="0" lang="en-US" sz="1200" u="none" cap="none" strike="noStrike">
                <a:solidFill>
                  <a:schemeClr val="dk1"/>
                </a:solidFill>
                <a:latin typeface="Avenir"/>
                <a:ea typeface="Avenir"/>
                <a:cs typeface="Avenir"/>
                <a:sym typeface="Avenir"/>
              </a:rPr>
              <a:t>and beneficiaries, including ensuring that information is gathered from beneficiaries  that are interested in enrollment. </a:t>
            </a:r>
            <a:endParaRPr b="0" i="0" sz="1200" u="none" cap="none" strike="noStrike">
              <a:solidFill>
                <a:srgbClr val="000000"/>
              </a:solidFill>
              <a:latin typeface="Arial"/>
              <a:ea typeface="Arial"/>
              <a:cs typeface="Arial"/>
              <a:sym typeface="Arial"/>
            </a:endParaRPr>
          </a:p>
        </p:txBody>
      </p:sp>
      <p:pic>
        <p:nvPicPr>
          <p:cNvPr id="240" name="Google Shape;240;p8"/>
          <p:cNvPicPr preferRelativeResize="0"/>
          <p:nvPr/>
        </p:nvPicPr>
        <p:blipFill rotWithShape="1">
          <a:blip r:embed="rId3">
            <a:alphaModFix/>
          </a:blip>
          <a:srcRect b="0" l="0" r="0" t="0"/>
          <a:stretch/>
        </p:blipFill>
        <p:spPr>
          <a:xfrm>
            <a:off x="759902" y="2592400"/>
            <a:ext cx="585021" cy="585000"/>
          </a:xfrm>
          <a:prstGeom prst="rect">
            <a:avLst/>
          </a:prstGeom>
          <a:noFill/>
          <a:ln>
            <a:noFill/>
          </a:ln>
        </p:spPr>
      </p:pic>
      <p:sp>
        <p:nvSpPr>
          <p:cNvPr id="241" name="Google Shape;241;p8"/>
          <p:cNvSpPr txBox="1"/>
          <p:nvPr/>
        </p:nvSpPr>
        <p:spPr>
          <a:xfrm>
            <a:off x="1579750" y="3092800"/>
            <a:ext cx="74496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300"/>
              </a:spcAft>
              <a:buClr>
                <a:srgbClr val="000000"/>
              </a:buClr>
              <a:buSzPts val="1200"/>
              <a:buFont typeface="Arial"/>
              <a:buNone/>
            </a:pPr>
            <a:r>
              <a:rPr b="0" i="0" lang="en-US" sz="1200" u="none" cap="none" strike="noStrike">
                <a:solidFill>
                  <a:schemeClr val="dk1"/>
                </a:solidFill>
                <a:latin typeface="Avenir"/>
                <a:ea typeface="Avenir"/>
                <a:cs typeface="Avenir"/>
                <a:sym typeface="Avenir"/>
              </a:rPr>
              <a:t>How </a:t>
            </a:r>
            <a:r>
              <a:rPr b="1" i="0" lang="en-US" sz="1200" u="none" cap="none" strike="noStrike">
                <a:solidFill>
                  <a:schemeClr val="dk1"/>
                </a:solidFill>
                <a:latin typeface="Avenir"/>
                <a:ea typeface="Avenir"/>
                <a:cs typeface="Avenir"/>
                <a:sym typeface="Avenir"/>
              </a:rPr>
              <a:t>[</a:t>
            </a:r>
            <a:r>
              <a:rPr b="1" i="0" lang="en-US" sz="1200" u="none" cap="none" strike="noStrike">
                <a:solidFill>
                  <a:schemeClr val="dk1"/>
                </a:solidFill>
                <a:highlight>
                  <a:srgbClr val="FFFF00"/>
                </a:highlight>
                <a:latin typeface="Avenir"/>
                <a:ea typeface="Avenir"/>
                <a:cs typeface="Avenir"/>
                <a:sym typeface="Avenir"/>
              </a:rPr>
              <a:t>ORGANIZATION]</a:t>
            </a:r>
            <a:r>
              <a:rPr b="0" i="0" lang="en-US" sz="1200" u="none" cap="none" strike="noStrike">
                <a:solidFill>
                  <a:schemeClr val="dk1"/>
                </a:solidFill>
                <a:latin typeface="Avenir"/>
                <a:ea typeface="Avenir"/>
                <a:cs typeface="Avenir"/>
                <a:sym typeface="Avenir"/>
              </a:rPr>
              <a:t> can implement document preparation sessions with interested beneficiaries.</a:t>
            </a:r>
            <a:endParaRPr b="0" i="0" sz="1200" u="none" cap="none" strike="noStrike">
              <a:solidFill>
                <a:schemeClr val="dk1"/>
              </a:solidFill>
              <a:latin typeface="Avenir"/>
              <a:ea typeface="Avenir"/>
              <a:cs typeface="Avenir"/>
              <a:sym typeface="Avenir"/>
            </a:endParaRPr>
          </a:p>
        </p:txBody>
      </p:sp>
      <p:pic>
        <p:nvPicPr>
          <p:cNvPr id="242" name="Google Shape;242;p8"/>
          <p:cNvPicPr preferRelativeResize="0"/>
          <p:nvPr/>
        </p:nvPicPr>
        <p:blipFill rotWithShape="1">
          <a:blip r:embed="rId4">
            <a:alphaModFix/>
          </a:blip>
          <a:srcRect b="0" l="0" r="0" t="0"/>
          <a:stretch/>
        </p:blipFill>
        <p:spPr>
          <a:xfrm>
            <a:off x="859975" y="3177400"/>
            <a:ext cx="384882" cy="384900"/>
          </a:xfrm>
          <a:prstGeom prst="rect">
            <a:avLst/>
          </a:prstGeom>
          <a:noFill/>
          <a:ln>
            <a:noFill/>
          </a:ln>
        </p:spPr>
      </p:pic>
      <p:sp>
        <p:nvSpPr>
          <p:cNvPr id="243" name="Google Shape;243;p8"/>
          <p:cNvSpPr txBox="1"/>
          <p:nvPr/>
        </p:nvSpPr>
        <p:spPr>
          <a:xfrm>
            <a:off x="1494550" y="3578581"/>
            <a:ext cx="75348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300"/>
              </a:spcAft>
              <a:buClr>
                <a:srgbClr val="000000"/>
              </a:buClr>
              <a:buSzPts val="1200"/>
              <a:buFont typeface="Arial"/>
              <a:buNone/>
            </a:pPr>
            <a:r>
              <a:rPr b="0" i="0" lang="en-US" sz="1200" u="none" cap="none" strike="noStrike">
                <a:solidFill>
                  <a:schemeClr val="dk1"/>
                </a:solidFill>
                <a:latin typeface="Avenir"/>
                <a:ea typeface="Avenir"/>
                <a:cs typeface="Avenir"/>
                <a:sym typeface="Avenir"/>
              </a:rPr>
              <a:t>Coordination between </a:t>
            </a:r>
            <a:r>
              <a:rPr b="1" i="0" lang="en-US" sz="1200" u="none" cap="none" strike="noStrike">
                <a:solidFill>
                  <a:schemeClr val="dk1"/>
                </a:solidFill>
                <a:latin typeface="Avenir"/>
                <a:ea typeface="Avenir"/>
                <a:cs typeface="Avenir"/>
                <a:sym typeface="Avenir"/>
              </a:rPr>
              <a:t>[</a:t>
            </a:r>
            <a:r>
              <a:rPr b="1" i="0" lang="en-US" sz="1200" u="none" cap="none" strike="noStrike">
                <a:solidFill>
                  <a:schemeClr val="dk1"/>
                </a:solidFill>
                <a:highlight>
                  <a:srgbClr val="FFFF00"/>
                </a:highlight>
                <a:latin typeface="Avenir"/>
                <a:ea typeface="Avenir"/>
                <a:cs typeface="Avenir"/>
                <a:sym typeface="Avenir"/>
              </a:rPr>
              <a:t>ORGANIZATION] </a:t>
            </a:r>
            <a:r>
              <a:rPr b="0" i="0" lang="en-US" sz="1200" u="none" cap="none" strike="noStrike">
                <a:solidFill>
                  <a:schemeClr val="dk1"/>
                </a:solidFill>
                <a:highlight>
                  <a:srgbClr val="FFFF00"/>
                </a:highlight>
                <a:latin typeface="Avenir"/>
                <a:ea typeface="Avenir"/>
                <a:cs typeface="Avenir"/>
                <a:sym typeface="Avenir"/>
              </a:rPr>
              <a:t>and </a:t>
            </a:r>
            <a:r>
              <a:rPr b="1" i="0" lang="en-US" sz="1200" u="none" cap="none" strike="noStrike">
                <a:solidFill>
                  <a:schemeClr val="dk1"/>
                </a:solidFill>
                <a:highlight>
                  <a:srgbClr val="FFFF00"/>
                </a:highlight>
                <a:latin typeface="Avenir"/>
                <a:ea typeface="Avenir"/>
                <a:cs typeface="Avenir"/>
                <a:sym typeface="Avenir"/>
              </a:rPr>
              <a:t>[</a:t>
            </a:r>
            <a:r>
              <a:rPr b="1" lang="en-US" sz="1200">
                <a:solidFill>
                  <a:schemeClr val="dk1"/>
                </a:solidFill>
                <a:highlight>
                  <a:srgbClr val="FFFF00"/>
                </a:highlight>
                <a:latin typeface="Avenir"/>
                <a:ea typeface="Avenir"/>
                <a:cs typeface="Avenir"/>
                <a:sym typeface="Avenir"/>
              </a:rPr>
              <a:t>National Identity Authority</a:t>
            </a:r>
            <a:r>
              <a:rPr b="1" i="0" lang="en-US" sz="1200" u="none" cap="none" strike="noStrike">
                <a:solidFill>
                  <a:schemeClr val="dk1"/>
                </a:solidFill>
                <a:highlight>
                  <a:srgbClr val="FFFF00"/>
                </a:highlight>
                <a:latin typeface="Avenir"/>
                <a:ea typeface="Avenir"/>
                <a:cs typeface="Avenir"/>
                <a:sym typeface="Avenir"/>
              </a:rPr>
              <a:t>]</a:t>
            </a:r>
            <a:r>
              <a:rPr b="1" lang="en-US" sz="1200">
                <a:solidFill>
                  <a:schemeClr val="dk1"/>
                </a:solidFill>
                <a:highlight>
                  <a:srgbClr val="FFFF00"/>
                </a:highlight>
                <a:latin typeface="Avenir"/>
                <a:ea typeface="Avenir"/>
                <a:cs typeface="Avenir"/>
                <a:sym typeface="Avenir"/>
              </a:rPr>
              <a:t> </a:t>
            </a:r>
            <a:r>
              <a:rPr b="0" i="0" lang="en-US" sz="1200" u="none" cap="none" strike="noStrike">
                <a:solidFill>
                  <a:schemeClr val="dk1"/>
                </a:solidFill>
                <a:latin typeface="Avenir"/>
                <a:ea typeface="Avenir"/>
                <a:cs typeface="Avenir"/>
                <a:sym typeface="Avenir"/>
              </a:rPr>
              <a:t>on the days that will work best for the enrollment events, and what will be the maximum number of beneficiaries they can register in a day. </a:t>
            </a:r>
            <a:endParaRPr b="0" i="0" sz="1200" u="none" cap="none" strike="noStrike">
              <a:solidFill>
                <a:schemeClr val="dk1"/>
              </a:solidFill>
              <a:latin typeface="Avenir"/>
              <a:ea typeface="Avenir"/>
              <a:cs typeface="Avenir"/>
              <a:sym typeface="Avenir"/>
            </a:endParaRPr>
          </a:p>
        </p:txBody>
      </p:sp>
      <p:pic>
        <p:nvPicPr>
          <p:cNvPr id="244" name="Google Shape;244;p8"/>
          <p:cNvPicPr preferRelativeResize="0"/>
          <p:nvPr/>
        </p:nvPicPr>
        <p:blipFill rotWithShape="1">
          <a:blip r:embed="rId5">
            <a:alphaModFix/>
          </a:blip>
          <a:srcRect b="0" l="0" r="0" t="0"/>
          <a:stretch/>
        </p:blipFill>
        <p:spPr>
          <a:xfrm>
            <a:off x="721325" y="3625725"/>
            <a:ext cx="662199" cy="662199"/>
          </a:xfrm>
          <a:prstGeom prst="rect">
            <a:avLst/>
          </a:prstGeom>
          <a:noFill/>
          <a:ln>
            <a:noFill/>
          </a:ln>
        </p:spPr>
      </p:pic>
      <p:sp>
        <p:nvSpPr>
          <p:cNvPr id="245" name="Google Shape;245;p8"/>
          <p:cNvSpPr txBox="1"/>
          <p:nvPr/>
        </p:nvSpPr>
        <p:spPr>
          <a:xfrm>
            <a:off x="1537150" y="4163663"/>
            <a:ext cx="6918900" cy="777106"/>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300"/>
              </a:spcAft>
              <a:buClr>
                <a:srgbClr val="000000"/>
              </a:buClr>
              <a:buSzPts val="1200"/>
              <a:buFont typeface="Arial"/>
              <a:buNone/>
            </a:pPr>
            <a:r>
              <a:rPr b="0" i="0" lang="en-US" sz="1200" u="none" cap="none" strike="noStrike">
                <a:solidFill>
                  <a:schemeClr val="dk1"/>
                </a:solidFill>
                <a:latin typeface="Avenir"/>
                <a:ea typeface="Avenir"/>
                <a:cs typeface="Avenir"/>
                <a:sym typeface="Avenir"/>
              </a:rPr>
              <a:t>Ensuring enrollment event areas have network coverage, while not being too difficult for beneficiaries to access. </a:t>
            </a:r>
            <a:r>
              <a:rPr b="1" i="0" lang="en-US" sz="1200" u="none" cap="none" strike="noStrike">
                <a:solidFill>
                  <a:schemeClr val="dk1"/>
                </a:solidFill>
                <a:highlight>
                  <a:srgbClr val="FFFF00"/>
                </a:highlight>
                <a:latin typeface="Avenir"/>
                <a:ea typeface="Avenir"/>
                <a:cs typeface="Avenir"/>
                <a:sym typeface="Avenir"/>
              </a:rPr>
              <a:t>[ORGANIZATION] </a:t>
            </a:r>
            <a:r>
              <a:rPr b="0" i="0" lang="en-US" sz="1200" u="none" cap="none" strike="noStrike">
                <a:solidFill>
                  <a:schemeClr val="dk1"/>
                </a:solidFill>
                <a:highlight>
                  <a:srgbClr val="FFFF00"/>
                </a:highlight>
                <a:latin typeface="Avenir"/>
                <a:ea typeface="Avenir"/>
                <a:cs typeface="Avenir"/>
                <a:sym typeface="Avenir"/>
              </a:rPr>
              <a:t>existing food distribution centers can be leveraged for the enrollment and sensitization locations. </a:t>
            </a:r>
            <a:endParaRPr b="0" i="0" sz="1200" u="none" cap="none" strike="noStrike">
              <a:solidFill>
                <a:srgbClr val="000000"/>
              </a:solidFill>
              <a:highlight>
                <a:srgbClr val="FFFF00"/>
              </a:highlight>
              <a:latin typeface="Arial"/>
              <a:ea typeface="Arial"/>
              <a:cs typeface="Arial"/>
              <a:sym typeface="Arial"/>
            </a:endParaRPr>
          </a:p>
        </p:txBody>
      </p:sp>
      <p:pic>
        <p:nvPicPr>
          <p:cNvPr id="246" name="Google Shape;246;p8"/>
          <p:cNvPicPr preferRelativeResize="0"/>
          <p:nvPr/>
        </p:nvPicPr>
        <p:blipFill rotWithShape="1">
          <a:blip r:embed="rId6">
            <a:alphaModFix/>
          </a:blip>
          <a:srcRect b="0" l="0" r="0" t="0"/>
          <a:stretch/>
        </p:blipFill>
        <p:spPr>
          <a:xfrm>
            <a:off x="610287" y="4090987"/>
            <a:ext cx="884274" cy="884274"/>
          </a:xfrm>
          <a:prstGeom prst="rect">
            <a:avLst/>
          </a:prstGeom>
          <a:noFill/>
          <a:ln>
            <a:noFill/>
          </a:ln>
        </p:spPr>
      </p:pic>
      <p:sp>
        <p:nvSpPr>
          <p:cNvPr id="247" name="Google Shape;247;p8"/>
          <p:cNvSpPr txBox="1"/>
          <p:nvPr>
            <p:ph idx="12" type="sldNum"/>
          </p:nvPr>
        </p:nvSpPr>
        <p:spPr>
          <a:xfrm>
            <a:off x="7522300" y="4834564"/>
            <a:ext cx="2133600" cy="186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000000"/>
              </a:buClr>
              <a:buSzPts val="900"/>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9"/>
          <p:cNvSpPr txBox="1"/>
          <p:nvPr>
            <p:ph type="title"/>
          </p:nvPr>
        </p:nvSpPr>
        <p:spPr>
          <a:xfrm>
            <a:off x="689373" y="422250"/>
            <a:ext cx="7644300" cy="3417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SzPts val="1800"/>
              <a:buNone/>
            </a:pPr>
            <a:r>
              <a:rPr lang="en-US"/>
              <a:t>Phase 4: Pilot Implementation </a:t>
            </a:r>
            <a:endParaRPr/>
          </a:p>
        </p:txBody>
      </p:sp>
      <p:sp>
        <p:nvSpPr>
          <p:cNvPr id="254" name="Google Shape;254;p9"/>
          <p:cNvSpPr txBox="1"/>
          <p:nvPr/>
        </p:nvSpPr>
        <p:spPr>
          <a:xfrm>
            <a:off x="395725" y="1046450"/>
            <a:ext cx="3905700" cy="1857900"/>
          </a:xfrm>
          <a:prstGeom prst="rect">
            <a:avLst/>
          </a:prstGeom>
          <a:solidFill>
            <a:schemeClr val="lt2"/>
          </a:solidFill>
          <a:ln>
            <a:noFill/>
          </a:ln>
        </p:spPr>
        <p:txBody>
          <a:bodyPr anchorCtr="0" anchor="t" bIns="91425" lIns="91425" spcFirstLastPara="1" rIns="91425" wrap="square" tIns="91425">
            <a:spAutoFit/>
          </a:bodyPr>
          <a:lstStyle/>
          <a:p>
            <a:pPr indent="-311150" lvl="0" marL="457200" marR="0" rtl="0" algn="l">
              <a:lnSpc>
                <a:spcPct val="107916"/>
              </a:lnSpc>
              <a:spcBef>
                <a:spcPts val="0"/>
              </a:spcBef>
              <a:spcAft>
                <a:spcPts val="0"/>
              </a:spcAft>
              <a:buClr>
                <a:schemeClr val="lt1"/>
              </a:buClr>
              <a:buSzPts val="1300"/>
              <a:buFont typeface="Avenir"/>
              <a:buAutoNum type="arabicPeriod"/>
            </a:pPr>
            <a:r>
              <a:rPr b="1" i="1" lang="en-US" sz="1300" u="none" cap="none" strike="noStrike">
                <a:solidFill>
                  <a:schemeClr val="lt1"/>
                </a:solidFill>
                <a:latin typeface="Avenir"/>
                <a:ea typeface="Avenir"/>
                <a:cs typeface="Avenir"/>
                <a:sym typeface="Avenir"/>
              </a:rPr>
              <a:t>Sensitization and Document Prep Phase</a:t>
            </a:r>
            <a:endParaRPr b="1" i="1" sz="1300" u="none" cap="none" strike="noStrike">
              <a:solidFill>
                <a:schemeClr val="lt1"/>
              </a:solidFill>
              <a:latin typeface="Avenir"/>
              <a:ea typeface="Avenir"/>
              <a:cs typeface="Avenir"/>
              <a:sym typeface="Avenir"/>
            </a:endParaRPr>
          </a:p>
          <a:p>
            <a:pPr indent="0" lvl="0" marL="0" marR="0" rtl="0" algn="l">
              <a:lnSpc>
                <a:spcPct val="100000"/>
              </a:lnSpc>
              <a:spcBef>
                <a:spcPts val="800"/>
              </a:spcBef>
              <a:spcAft>
                <a:spcPts val="300"/>
              </a:spcAft>
              <a:buClr>
                <a:srgbClr val="000000"/>
              </a:buClr>
              <a:buSzPts val="1100"/>
              <a:buFont typeface="Arial"/>
              <a:buNone/>
            </a:pPr>
            <a:r>
              <a:rPr b="1" i="0" lang="en-US" sz="1100" u="none" cap="none" strike="noStrike">
                <a:solidFill>
                  <a:schemeClr val="lt1"/>
                </a:solidFill>
                <a:latin typeface="Avenir"/>
                <a:ea typeface="Avenir"/>
                <a:cs typeface="Avenir"/>
                <a:sym typeface="Avenir"/>
              </a:rPr>
              <a:t>[ORGANIZATION] </a:t>
            </a:r>
            <a:r>
              <a:rPr b="0" i="0" lang="en-US" sz="1100" u="none" cap="none" strike="noStrike">
                <a:solidFill>
                  <a:schemeClr val="lt1"/>
                </a:solidFill>
                <a:latin typeface="Avenir"/>
                <a:ea typeface="Avenir"/>
                <a:cs typeface="Avenir"/>
                <a:sym typeface="Avenir"/>
              </a:rPr>
              <a:t>will begin the sensitization process with beneficiaries, providing sessions on the benefits of</a:t>
            </a:r>
            <a:r>
              <a:rPr b="0" i="0" lang="en-US" sz="1100" u="none" cap="none" strike="noStrike">
                <a:solidFill>
                  <a:schemeClr val="lt1"/>
                </a:solidFill>
                <a:highlight>
                  <a:srgbClr val="FFFF00"/>
                </a:highlight>
                <a:latin typeface="Avenir"/>
                <a:ea typeface="Avenir"/>
                <a:cs typeface="Avenir"/>
                <a:sym typeface="Avenir"/>
              </a:rPr>
              <a:t> [</a:t>
            </a:r>
            <a:r>
              <a:rPr lang="en-US" sz="1100">
                <a:solidFill>
                  <a:schemeClr val="lt1"/>
                </a:solidFill>
                <a:highlight>
                  <a:srgbClr val="FFFF00"/>
                </a:highlight>
                <a:latin typeface="Avenir"/>
                <a:ea typeface="Avenir"/>
                <a:cs typeface="Avenir"/>
                <a:sym typeface="Avenir"/>
              </a:rPr>
              <a:t>national ID]</a:t>
            </a:r>
            <a:r>
              <a:rPr b="0" i="0" lang="en-US" sz="1100" u="none" cap="none" strike="noStrike">
                <a:solidFill>
                  <a:schemeClr val="lt1"/>
                </a:solidFill>
                <a:latin typeface="Avenir"/>
                <a:ea typeface="Avenir"/>
                <a:cs typeface="Avenir"/>
                <a:sym typeface="Avenir"/>
              </a:rPr>
              <a:t>, as well as building in some digital literacy training on management and usage of personal data and data protection rights.  Following the sensitization, recipients will express interest in enrollment.  For those that are interested, </a:t>
            </a:r>
            <a:r>
              <a:rPr b="1" i="0" lang="en-US" sz="1100" u="none" cap="none" strike="noStrike">
                <a:solidFill>
                  <a:schemeClr val="lt1"/>
                </a:solidFill>
                <a:highlight>
                  <a:srgbClr val="FFFF00"/>
                </a:highlight>
                <a:latin typeface="Avenir"/>
                <a:ea typeface="Avenir"/>
                <a:cs typeface="Avenir"/>
                <a:sym typeface="Avenir"/>
              </a:rPr>
              <a:t>[ORGANIZATION]</a:t>
            </a:r>
            <a:r>
              <a:rPr b="1" i="0" lang="en-US" sz="1100" u="none" cap="none" strike="noStrike">
                <a:solidFill>
                  <a:schemeClr val="lt1"/>
                </a:solidFill>
                <a:latin typeface="Avenir"/>
                <a:ea typeface="Avenir"/>
                <a:cs typeface="Avenir"/>
                <a:sym typeface="Avenir"/>
              </a:rPr>
              <a:t> </a:t>
            </a:r>
            <a:r>
              <a:rPr b="0" i="0" lang="en-US" sz="1100" u="none" cap="none" strike="noStrike">
                <a:solidFill>
                  <a:schemeClr val="lt1"/>
                </a:solidFill>
                <a:latin typeface="Avenir"/>
                <a:ea typeface="Avenir"/>
                <a:cs typeface="Avenir"/>
                <a:sym typeface="Avenir"/>
              </a:rPr>
              <a:t>will instruct them on the types of documentation they will need.</a:t>
            </a:r>
            <a:endParaRPr b="0" i="0" sz="1300" u="none" cap="none" strike="noStrike">
              <a:solidFill>
                <a:schemeClr val="lt1"/>
              </a:solidFill>
              <a:latin typeface="Arial"/>
              <a:ea typeface="Arial"/>
              <a:cs typeface="Arial"/>
              <a:sym typeface="Arial"/>
            </a:endParaRPr>
          </a:p>
        </p:txBody>
      </p:sp>
      <p:sp>
        <p:nvSpPr>
          <p:cNvPr id="255" name="Google Shape;255;p9"/>
          <p:cNvSpPr txBox="1"/>
          <p:nvPr/>
        </p:nvSpPr>
        <p:spPr>
          <a:xfrm>
            <a:off x="4572000" y="1151963"/>
            <a:ext cx="4012800" cy="3726600"/>
          </a:xfrm>
          <a:prstGeom prst="rect">
            <a:avLst/>
          </a:prstGeom>
          <a:solidFill>
            <a:schemeClr val="dk2"/>
          </a:solidFill>
          <a:ln>
            <a:noFill/>
          </a:ln>
        </p:spPr>
        <p:txBody>
          <a:bodyPr anchorCtr="0" anchor="t" bIns="91425" lIns="91425" spcFirstLastPara="1" rIns="91425" wrap="square" tIns="91425">
            <a:spAutoFit/>
          </a:bodyPr>
          <a:lstStyle/>
          <a:p>
            <a:pPr indent="0" lvl="0" marL="0" marR="0" rtl="0" algn="l">
              <a:lnSpc>
                <a:spcPct val="107916"/>
              </a:lnSpc>
              <a:spcBef>
                <a:spcPts val="0"/>
              </a:spcBef>
              <a:spcAft>
                <a:spcPts val="0"/>
              </a:spcAft>
              <a:buClr>
                <a:srgbClr val="000000"/>
              </a:buClr>
              <a:buSzPts val="1300"/>
              <a:buFont typeface="Arial"/>
              <a:buNone/>
            </a:pPr>
            <a:r>
              <a:rPr b="1" i="1" lang="en-US" sz="1300" u="none" cap="none" strike="noStrike">
                <a:solidFill>
                  <a:schemeClr val="lt1"/>
                </a:solidFill>
                <a:latin typeface="Avenir"/>
                <a:ea typeface="Avenir"/>
                <a:cs typeface="Avenir"/>
                <a:sym typeface="Avenir"/>
              </a:rPr>
              <a:t>2. Enrollment Events </a:t>
            </a:r>
            <a:endParaRPr b="1" i="1" sz="1300" u="none" cap="none" strike="noStrike">
              <a:solidFill>
                <a:schemeClr val="lt1"/>
              </a:solidFill>
              <a:latin typeface="Avenir"/>
              <a:ea typeface="Avenir"/>
              <a:cs typeface="Avenir"/>
              <a:sym typeface="Avenir"/>
            </a:endParaRPr>
          </a:p>
          <a:p>
            <a:pPr indent="0" lvl="0" marL="0" marR="0" rtl="0" algn="l">
              <a:lnSpc>
                <a:spcPct val="107916"/>
              </a:lnSpc>
              <a:spcBef>
                <a:spcPts val="800"/>
              </a:spcBef>
              <a:spcAft>
                <a:spcPts val="800"/>
              </a:spcAft>
              <a:buClr>
                <a:srgbClr val="000000"/>
              </a:buClr>
              <a:buSzPts val="1300"/>
              <a:buFont typeface="Arial"/>
              <a:buNone/>
            </a:pPr>
            <a:r>
              <a:rPr b="0" i="0" lang="en-US" sz="1300" u="none" cap="none" strike="noStrike">
                <a:solidFill>
                  <a:schemeClr val="lt1"/>
                </a:solidFill>
                <a:latin typeface="Avenir"/>
                <a:ea typeface="Avenir"/>
                <a:cs typeface="Avenir"/>
                <a:sym typeface="Avenir"/>
              </a:rPr>
              <a:t>These events will be held in </a:t>
            </a:r>
            <a:r>
              <a:rPr b="0" i="0" lang="en-US" sz="1300" u="none" cap="none" strike="noStrike">
                <a:solidFill>
                  <a:schemeClr val="lt1"/>
                </a:solidFill>
                <a:highlight>
                  <a:srgbClr val="FFFF00"/>
                </a:highlight>
                <a:latin typeface="Avenir"/>
                <a:ea typeface="Avenir"/>
                <a:cs typeface="Avenir"/>
                <a:sym typeface="Avenir"/>
              </a:rPr>
              <a:t>[</a:t>
            </a:r>
            <a:r>
              <a:rPr lang="en-US" sz="1300">
                <a:solidFill>
                  <a:schemeClr val="lt1"/>
                </a:solidFill>
                <a:highlight>
                  <a:srgbClr val="FFFF00"/>
                </a:highlight>
                <a:latin typeface="Avenir"/>
                <a:ea typeface="Avenir"/>
                <a:cs typeface="Avenir"/>
                <a:sym typeface="Avenir"/>
              </a:rPr>
              <a:t>ORGANIZATION]</a:t>
            </a:r>
            <a:r>
              <a:rPr lang="en-US" sz="1300">
                <a:solidFill>
                  <a:schemeClr val="lt1"/>
                </a:solidFill>
                <a:latin typeface="Avenir"/>
                <a:ea typeface="Avenir"/>
                <a:cs typeface="Avenir"/>
                <a:sym typeface="Avenir"/>
              </a:rPr>
              <a:t> </a:t>
            </a:r>
            <a:r>
              <a:rPr b="0" i="0" lang="en-US" sz="1300" u="none" cap="none" strike="noStrike">
                <a:solidFill>
                  <a:schemeClr val="lt1"/>
                </a:solidFill>
                <a:latin typeface="Avenir"/>
                <a:ea typeface="Avenir"/>
                <a:cs typeface="Avenir"/>
                <a:sym typeface="Avenir"/>
              </a:rPr>
              <a:t>food distribution locations.  These events will be held in coordination with </a:t>
            </a:r>
            <a:r>
              <a:rPr b="0" i="0" lang="en-US" sz="1300" u="none" cap="none" strike="noStrike">
                <a:solidFill>
                  <a:schemeClr val="lt1"/>
                </a:solidFill>
                <a:highlight>
                  <a:srgbClr val="FFFF00"/>
                </a:highlight>
                <a:latin typeface="Avenir"/>
                <a:ea typeface="Avenir"/>
                <a:cs typeface="Avenir"/>
                <a:sym typeface="Avenir"/>
              </a:rPr>
              <a:t>[</a:t>
            </a:r>
            <a:r>
              <a:rPr lang="en-US" sz="1300">
                <a:solidFill>
                  <a:schemeClr val="lt1"/>
                </a:solidFill>
                <a:highlight>
                  <a:srgbClr val="FFFF00"/>
                </a:highlight>
                <a:latin typeface="Avenir"/>
                <a:ea typeface="Avenir"/>
                <a:cs typeface="Avenir"/>
                <a:sym typeface="Avenir"/>
              </a:rPr>
              <a:t>National Identity Authority]</a:t>
            </a:r>
            <a:r>
              <a:rPr b="0" i="0" lang="en-US" sz="1300" u="none" cap="none" strike="noStrike">
                <a:solidFill>
                  <a:schemeClr val="lt1"/>
                </a:solidFill>
                <a:latin typeface="Avenir"/>
                <a:ea typeface="Avenir"/>
                <a:cs typeface="Avenir"/>
                <a:sym typeface="Avenir"/>
              </a:rPr>
              <a:t> staff and</a:t>
            </a:r>
            <a:r>
              <a:rPr b="0" i="0" lang="en-US" sz="1300" u="none" cap="none" strike="noStrike">
                <a:solidFill>
                  <a:schemeClr val="lt1"/>
                </a:solidFill>
                <a:highlight>
                  <a:srgbClr val="FFFF00"/>
                </a:highlight>
                <a:latin typeface="Avenir"/>
                <a:ea typeface="Avenir"/>
                <a:cs typeface="Avenir"/>
                <a:sym typeface="Avenir"/>
              </a:rPr>
              <a:t> [ORGANIZATION]</a:t>
            </a:r>
            <a:r>
              <a:rPr b="0" i="0" lang="en-US" sz="1300" u="none" cap="none" strike="noStrike">
                <a:solidFill>
                  <a:schemeClr val="lt1"/>
                </a:solidFill>
                <a:latin typeface="Avenir"/>
                <a:ea typeface="Avenir"/>
                <a:cs typeface="Avenir"/>
                <a:sym typeface="Avenir"/>
              </a:rPr>
              <a:t> implementing partners, who will be on hand to review the documentation beneficiaries have prepared.  These events will also be an opportunity to conduct additional sensitization and reach other recipients that may be interested in registering for a</a:t>
            </a:r>
            <a:r>
              <a:rPr lang="en-US" sz="1300">
                <a:solidFill>
                  <a:schemeClr val="lt1"/>
                </a:solidFill>
                <a:highlight>
                  <a:srgbClr val="FFFF00"/>
                </a:highlight>
                <a:latin typeface="Avenir"/>
                <a:ea typeface="Avenir"/>
                <a:cs typeface="Avenir"/>
                <a:sym typeface="Avenir"/>
              </a:rPr>
              <a:t> [national ID]</a:t>
            </a:r>
            <a:r>
              <a:rPr b="0" i="0" lang="en-US" sz="1300" u="none" cap="none" strike="noStrike">
                <a:solidFill>
                  <a:schemeClr val="lt1"/>
                </a:solidFill>
                <a:latin typeface="Avenir"/>
                <a:ea typeface="Avenir"/>
                <a:cs typeface="Avenir"/>
                <a:sym typeface="Avenir"/>
              </a:rPr>
              <a:t>.  The enrollment process will be facilitated by the authority’s agents, but</a:t>
            </a:r>
            <a:r>
              <a:rPr b="0" i="0" lang="en-US" sz="1300" u="none" cap="none" strike="noStrike">
                <a:solidFill>
                  <a:schemeClr val="lt1"/>
                </a:solidFill>
                <a:highlight>
                  <a:srgbClr val="FFFF00"/>
                </a:highlight>
                <a:latin typeface="Avenir"/>
                <a:ea typeface="Avenir"/>
                <a:cs typeface="Avenir"/>
                <a:sym typeface="Avenir"/>
              </a:rPr>
              <a:t> </a:t>
            </a:r>
            <a:r>
              <a:rPr b="1" i="0" lang="en-US" sz="1300" u="none" cap="none" strike="noStrike">
                <a:solidFill>
                  <a:schemeClr val="lt1"/>
                </a:solidFill>
                <a:highlight>
                  <a:srgbClr val="FFFF00"/>
                </a:highlight>
                <a:latin typeface="Avenir"/>
                <a:ea typeface="Avenir"/>
                <a:cs typeface="Avenir"/>
                <a:sym typeface="Avenir"/>
              </a:rPr>
              <a:t>[ORGANIZATION’S]</a:t>
            </a:r>
            <a:r>
              <a:rPr b="1" i="0" lang="en-US" sz="1300" u="none" cap="none" strike="noStrike">
                <a:solidFill>
                  <a:schemeClr val="lt1"/>
                </a:solidFill>
                <a:latin typeface="Avenir"/>
                <a:ea typeface="Avenir"/>
                <a:cs typeface="Avenir"/>
                <a:sym typeface="Avenir"/>
              </a:rPr>
              <a:t> </a:t>
            </a:r>
            <a:r>
              <a:rPr b="0" i="0" lang="en-US" sz="1300" u="none" cap="none" strike="noStrike">
                <a:solidFill>
                  <a:schemeClr val="lt1"/>
                </a:solidFill>
                <a:latin typeface="Avenir"/>
                <a:ea typeface="Avenir"/>
                <a:cs typeface="Avenir"/>
                <a:sym typeface="Avenir"/>
              </a:rPr>
              <a:t>implementing partners can support beneficiaries in finalizing the documentation and helping the beneficiaries be as prepared as possible for the enrollment process to go smoothly. </a:t>
            </a:r>
            <a:endParaRPr b="0" i="0" sz="1300" u="none" cap="none" strike="noStrike">
              <a:solidFill>
                <a:schemeClr val="lt1"/>
              </a:solidFill>
              <a:latin typeface="Avenir"/>
              <a:ea typeface="Avenir"/>
              <a:cs typeface="Avenir"/>
              <a:sym typeface="Avenir"/>
            </a:endParaRPr>
          </a:p>
        </p:txBody>
      </p:sp>
      <p:sp>
        <p:nvSpPr>
          <p:cNvPr id="256" name="Google Shape;256;p9"/>
          <p:cNvSpPr txBox="1"/>
          <p:nvPr/>
        </p:nvSpPr>
        <p:spPr>
          <a:xfrm>
            <a:off x="395725" y="2983350"/>
            <a:ext cx="3905700" cy="17421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7916"/>
              </a:lnSpc>
              <a:spcBef>
                <a:spcPts val="0"/>
              </a:spcBef>
              <a:spcAft>
                <a:spcPts val="0"/>
              </a:spcAft>
              <a:buClr>
                <a:schemeClr val="dk1"/>
              </a:buClr>
              <a:buSzPts val="1100"/>
              <a:buFont typeface="Arial"/>
              <a:buNone/>
            </a:pPr>
            <a:r>
              <a:rPr b="1" i="1" lang="en-US" sz="1300" u="none" cap="none" strike="noStrike">
                <a:solidFill>
                  <a:schemeClr val="lt1"/>
                </a:solidFill>
                <a:latin typeface="Avenir"/>
                <a:ea typeface="Avenir"/>
                <a:cs typeface="Avenir"/>
                <a:sym typeface="Avenir"/>
              </a:rPr>
              <a:t>3. Continuous Support and Physical ID disbursement.</a:t>
            </a:r>
            <a:endParaRPr b="1" i="1" sz="1300" u="none" cap="none" strike="noStrike">
              <a:solidFill>
                <a:schemeClr val="lt1"/>
              </a:solidFill>
              <a:latin typeface="Avenir"/>
              <a:ea typeface="Avenir"/>
              <a:cs typeface="Avenir"/>
              <a:sym typeface="Avenir"/>
            </a:endParaRPr>
          </a:p>
          <a:p>
            <a:pPr indent="0" lvl="0" marL="0" marR="0" rtl="0" algn="l">
              <a:lnSpc>
                <a:spcPct val="107916"/>
              </a:lnSpc>
              <a:spcBef>
                <a:spcPts val="800"/>
              </a:spcBef>
              <a:spcAft>
                <a:spcPts val="800"/>
              </a:spcAft>
              <a:buClr>
                <a:srgbClr val="000000"/>
              </a:buClr>
              <a:buSzPts val="1250"/>
              <a:buFont typeface="Arial"/>
              <a:buNone/>
            </a:pPr>
            <a:r>
              <a:rPr b="1" i="0" lang="en-US" sz="1250" u="none" cap="none" strike="noStrike">
                <a:solidFill>
                  <a:schemeClr val="lt1"/>
                </a:solidFill>
                <a:highlight>
                  <a:srgbClr val="FFFF00"/>
                </a:highlight>
                <a:latin typeface="Avenir"/>
                <a:ea typeface="Avenir"/>
                <a:cs typeface="Avenir"/>
                <a:sym typeface="Avenir"/>
              </a:rPr>
              <a:t>[ORGANIZATION]</a:t>
            </a:r>
            <a:r>
              <a:rPr b="1" i="0" lang="en-US" sz="1250" u="none" cap="none" strike="noStrike">
                <a:solidFill>
                  <a:schemeClr val="lt1"/>
                </a:solidFill>
                <a:latin typeface="Avenir"/>
                <a:ea typeface="Avenir"/>
                <a:cs typeface="Avenir"/>
                <a:sym typeface="Avenir"/>
              </a:rPr>
              <a:t> </a:t>
            </a:r>
            <a:r>
              <a:rPr b="0" i="0" lang="en-US" sz="1250" u="none" cap="none" strike="noStrike">
                <a:solidFill>
                  <a:schemeClr val="lt1"/>
                </a:solidFill>
                <a:latin typeface="Avenir"/>
                <a:ea typeface="Avenir"/>
                <a:cs typeface="Avenir"/>
                <a:sym typeface="Avenir"/>
              </a:rPr>
              <a:t>will coordinate with beneficiaries and NIMC to ensure they know when ID card distribution will take place and provide support to </a:t>
            </a:r>
            <a:r>
              <a:rPr b="0" i="0" lang="en-US" sz="1250" u="none" cap="none" strike="noStrike">
                <a:solidFill>
                  <a:schemeClr val="lt1"/>
                </a:solidFill>
                <a:highlight>
                  <a:srgbClr val="FFFF00"/>
                </a:highlight>
                <a:latin typeface="Avenir"/>
                <a:ea typeface="Avenir"/>
                <a:cs typeface="Avenir"/>
                <a:sym typeface="Avenir"/>
              </a:rPr>
              <a:t>[National Identity Authority]</a:t>
            </a:r>
            <a:r>
              <a:rPr b="0" i="0" lang="en-US" sz="1250" u="none" cap="none" strike="noStrike">
                <a:solidFill>
                  <a:schemeClr val="lt1"/>
                </a:solidFill>
                <a:latin typeface="Avenir"/>
                <a:ea typeface="Avenir"/>
                <a:cs typeface="Avenir"/>
                <a:sym typeface="Avenir"/>
              </a:rPr>
              <a:t> in transporting and distributing the IDs.  </a:t>
            </a:r>
            <a:endParaRPr b="0" i="0" sz="1250" u="none" cap="none" strike="noStrike">
              <a:solidFill>
                <a:schemeClr val="lt1"/>
              </a:solidFill>
              <a:latin typeface="Avenir"/>
              <a:ea typeface="Avenir"/>
              <a:cs typeface="Avenir"/>
              <a:sym typeface="Avenir"/>
            </a:endParaRPr>
          </a:p>
        </p:txBody>
      </p:sp>
      <p:sp>
        <p:nvSpPr>
          <p:cNvPr id="257" name="Google Shape;257;p9"/>
          <p:cNvSpPr txBox="1"/>
          <p:nvPr>
            <p:ph idx="12" type="sldNum"/>
          </p:nvPr>
        </p:nvSpPr>
        <p:spPr>
          <a:xfrm>
            <a:off x="7522300" y="4834564"/>
            <a:ext cx="2133600" cy="186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000000"/>
              </a:buClr>
              <a:buSzPts val="900"/>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10"/>
          <p:cNvSpPr txBox="1"/>
          <p:nvPr>
            <p:ph type="title"/>
          </p:nvPr>
        </p:nvSpPr>
        <p:spPr>
          <a:xfrm>
            <a:off x="689373" y="422250"/>
            <a:ext cx="7644300" cy="3417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SzPts val="1800"/>
              <a:buNone/>
            </a:pPr>
            <a:r>
              <a:rPr lang="en-US"/>
              <a:t>Workplan</a:t>
            </a:r>
            <a:endParaRPr/>
          </a:p>
        </p:txBody>
      </p:sp>
      <p:sp>
        <p:nvSpPr>
          <p:cNvPr id="264" name="Google Shape;264;p10"/>
          <p:cNvSpPr txBox="1"/>
          <p:nvPr/>
        </p:nvSpPr>
        <p:spPr>
          <a:xfrm>
            <a:off x="588575" y="1037050"/>
            <a:ext cx="7845900" cy="959400"/>
          </a:xfrm>
          <a:prstGeom prst="rect">
            <a:avLst/>
          </a:prstGeom>
          <a:noFill/>
          <a:ln>
            <a:noFill/>
          </a:ln>
        </p:spPr>
        <p:txBody>
          <a:bodyPr anchorCtr="0" anchor="t" bIns="91425" lIns="91425" spcFirstLastPara="1" rIns="91425" wrap="square" tIns="91425">
            <a:spAutoFit/>
          </a:bodyPr>
          <a:lstStyle/>
          <a:p>
            <a:pPr indent="0" lvl="0" marL="0" marR="0" rtl="0" algn="l">
              <a:lnSpc>
                <a:spcPct val="107916"/>
              </a:lnSpc>
              <a:spcBef>
                <a:spcPts val="0"/>
              </a:spcBef>
              <a:spcAft>
                <a:spcPts val="0"/>
              </a:spcAft>
              <a:buClr>
                <a:srgbClr val="000000"/>
              </a:buClr>
              <a:buSzPts val="2100"/>
              <a:buFont typeface="Arial"/>
              <a:buNone/>
            </a:pPr>
            <a:r>
              <a:rPr b="0" i="0" lang="en-US" sz="2100" u="none" cap="none" strike="noStrike">
                <a:solidFill>
                  <a:schemeClr val="dk1"/>
                </a:solidFill>
                <a:latin typeface="Avenir"/>
                <a:ea typeface="Avenir"/>
                <a:cs typeface="Avenir"/>
                <a:sym typeface="Avenir"/>
              </a:rPr>
              <a:t>Link to </a:t>
            </a:r>
            <a:r>
              <a:rPr b="0" i="0" lang="en-US" sz="2100" u="sng" cap="none" strike="noStrike">
                <a:solidFill>
                  <a:schemeClr val="hlink"/>
                </a:solidFill>
                <a:latin typeface="Avenir"/>
                <a:ea typeface="Avenir"/>
                <a:cs typeface="Avenir"/>
                <a:sym typeface="Avenir"/>
                <a:hlinkClick r:id="rId3"/>
              </a:rPr>
              <a:t>Workplan </a:t>
            </a:r>
            <a:endParaRPr b="0" i="0" sz="2100" u="none" cap="none" strike="noStrike">
              <a:solidFill>
                <a:schemeClr val="dk1"/>
              </a:solidFill>
              <a:latin typeface="Avenir"/>
              <a:ea typeface="Avenir"/>
              <a:cs typeface="Avenir"/>
              <a:sym typeface="Avenir"/>
            </a:endParaRPr>
          </a:p>
          <a:p>
            <a:pPr indent="0" lvl="0" marL="0" marR="0" rtl="0" algn="l">
              <a:lnSpc>
                <a:spcPct val="107916"/>
              </a:lnSpc>
              <a:spcBef>
                <a:spcPts val="800"/>
              </a:spcBef>
              <a:spcAft>
                <a:spcPts val="800"/>
              </a:spcAft>
              <a:buClr>
                <a:srgbClr val="000000"/>
              </a:buClr>
              <a:buSzPts val="2100"/>
              <a:buFont typeface="Arial"/>
              <a:buNone/>
            </a:pPr>
            <a:r>
              <a:t/>
            </a:r>
            <a:endParaRPr b="0" i="0" sz="2100" u="none" cap="none" strike="noStrike">
              <a:solidFill>
                <a:schemeClr val="dk1"/>
              </a:solidFill>
              <a:latin typeface="Avenir"/>
              <a:ea typeface="Avenir"/>
              <a:cs typeface="Avenir"/>
              <a:sym typeface="Avenir"/>
            </a:endParaRPr>
          </a:p>
        </p:txBody>
      </p:sp>
      <p:sp>
        <p:nvSpPr>
          <p:cNvPr id="265" name="Google Shape;265;p10"/>
          <p:cNvSpPr txBox="1"/>
          <p:nvPr>
            <p:ph idx="12" type="sldNum"/>
          </p:nvPr>
        </p:nvSpPr>
        <p:spPr>
          <a:xfrm>
            <a:off x="7522300" y="4834564"/>
            <a:ext cx="2133600" cy="186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rgbClr val="000000"/>
              </a:buClr>
              <a:buSzPts val="900"/>
              <a:buFont typeface="Arial"/>
              <a:buNone/>
            </a:pPr>
            <a:r>
              <a:rPr lang="en-US"/>
              <a:t>Foundational ID</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A Theme 2020">
  <a:themeElements>
    <a:clrScheme name="SIA">
      <a:dk1>
        <a:srgbClr val="000000"/>
      </a:dk1>
      <a:lt1>
        <a:srgbClr val="FFFFFF"/>
      </a:lt1>
      <a:dk2>
        <a:srgbClr val="163583"/>
      </a:dk2>
      <a:lt2>
        <a:srgbClr val="6999C7"/>
      </a:lt2>
      <a:accent1>
        <a:srgbClr val="666666"/>
      </a:accent1>
      <a:accent2>
        <a:srgbClr val="E1E1E1"/>
      </a:accent2>
      <a:accent3>
        <a:srgbClr val="A3CF9C"/>
      </a:accent3>
      <a:accent4>
        <a:srgbClr val="5F66A0"/>
      </a:accent4>
      <a:accent5>
        <a:srgbClr val="CC4230"/>
      </a:accent5>
      <a:accent6>
        <a:srgbClr val="EC9C36"/>
      </a:accent6>
      <a:hlink>
        <a:srgbClr val="163583"/>
      </a:hlink>
      <a:folHlink>
        <a:srgbClr val="6666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8EC92381D2BE49ACA1425C2F96CF3E" ma:contentTypeVersion="13" ma:contentTypeDescription="Create a new document." ma:contentTypeScope="" ma:versionID="943323377263161900ccbb070c6784fd">
  <xsd:schema xmlns:xsd="http://www.w3.org/2001/XMLSchema" xmlns:xs="http://www.w3.org/2001/XMLSchema" xmlns:p="http://schemas.microsoft.com/office/2006/metadata/properties" xmlns:ns2="3aba22d0-3515-4b59-8e45-ecd8e15ac498" xmlns:ns3="e023527c-f530-4a3a-81a3-5879e8c910b0" targetNamespace="http://schemas.microsoft.com/office/2006/metadata/properties" ma:root="true" ma:fieldsID="56603a0e73b8ef28db6553e01aa0e2fc" ns2:_="" ns3:_="">
    <xsd:import namespace="3aba22d0-3515-4b59-8e45-ecd8e15ac498"/>
    <xsd:import namespace="e023527c-f530-4a3a-81a3-5879e8c910b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ba22d0-3515-4b59-8e45-ecd8e15ac4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b784181-712c-4f43-bdd9-ae6f3ae18780"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023527c-f530-4a3a-81a3-5879e8c910b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fa4fa927-9755-4a4f-9c10-7b8953dd2ecc}" ma:internalName="TaxCatchAll" ma:showField="CatchAllData" ma:web="e023527c-f530-4a3a-81a3-5879e8c910b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4735B16-0CA3-4710-ABEA-AB7383489758}"/>
</file>

<file path=customXml/itemProps2.xml><?xml version="1.0" encoding="utf-8"?>
<ds:datastoreItem xmlns:ds="http://schemas.openxmlformats.org/officeDocument/2006/customXml" ds:itemID="{166DFC78-5450-41CB-B5D3-BCB96E2FCFF6}"/>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user</dc:creator>
</cp:coreProperties>
</file>